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63" r:id="rId4"/>
    <p:sldId id="259" r:id="rId5"/>
    <p:sldId id="257" r:id="rId6"/>
    <p:sldId id="261" r:id="rId7"/>
    <p:sldId id="323" r:id="rId8"/>
    <p:sldId id="325" r:id="rId9"/>
    <p:sldId id="269" r:id="rId10"/>
    <p:sldId id="260" r:id="rId11"/>
    <p:sldId id="310" r:id="rId12"/>
    <p:sldId id="298" r:id="rId13"/>
    <p:sldId id="337" r:id="rId14"/>
    <p:sldId id="344" r:id="rId15"/>
    <p:sldId id="343" r:id="rId16"/>
    <p:sldId id="299" r:id="rId17"/>
    <p:sldId id="345" r:id="rId18"/>
    <p:sldId id="296" r:id="rId19"/>
    <p:sldId id="321" r:id="rId20"/>
    <p:sldId id="320" r:id="rId21"/>
    <p:sldId id="322" r:id="rId22"/>
    <p:sldId id="324" r:id="rId23"/>
    <p:sldId id="300" r:id="rId24"/>
    <p:sldId id="329" r:id="rId25"/>
    <p:sldId id="330" r:id="rId26"/>
    <p:sldId id="327" r:id="rId27"/>
    <p:sldId id="328" r:id="rId28"/>
    <p:sldId id="326" r:id="rId29"/>
    <p:sldId id="331" r:id="rId30"/>
    <p:sldId id="302" r:id="rId31"/>
    <p:sldId id="303" r:id="rId32"/>
    <p:sldId id="307" r:id="rId33"/>
    <p:sldId id="332" r:id="rId34"/>
    <p:sldId id="333" r:id="rId35"/>
    <p:sldId id="311" r:id="rId36"/>
    <p:sldId id="312" r:id="rId37"/>
    <p:sldId id="334" r:id="rId38"/>
    <p:sldId id="335" r:id="rId39"/>
    <p:sldId id="336" r:id="rId40"/>
    <p:sldId id="338" r:id="rId41"/>
    <p:sldId id="342" r:id="rId42"/>
    <p:sldId id="341" r:id="rId43"/>
    <p:sldId id="340" r:id="rId4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7"/>
    </p:embeddedFont>
    <p:embeddedFont>
      <p:font typeface="Inter" panose="020B0604020202020204" charset="0"/>
      <p:regular r:id="rId48"/>
      <p:bold r:id="rId49"/>
    </p:embeddedFont>
    <p:embeddedFont>
      <p:font typeface="Passion One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EE51418D-17AB-454C-AB2A-812C4B5C7E02}">
          <p14:sldIdLst>
            <p14:sldId id="256"/>
            <p14:sldId id="258"/>
            <p14:sldId id="263"/>
            <p14:sldId id="259"/>
            <p14:sldId id="257"/>
            <p14:sldId id="261"/>
            <p14:sldId id="323"/>
            <p14:sldId id="325"/>
            <p14:sldId id="269"/>
            <p14:sldId id="260"/>
            <p14:sldId id="310"/>
            <p14:sldId id="298"/>
            <p14:sldId id="337"/>
            <p14:sldId id="344"/>
            <p14:sldId id="343"/>
            <p14:sldId id="299"/>
            <p14:sldId id="345"/>
            <p14:sldId id="296"/>
            <p14:sldId id="321"/>
            <p14:sldId id="320"/>
            <p14:sldId id="322"/>
            <p14:sldId id="324"/>
            <p14:sldId id="300"/>
            <p14:sldId id="329"/>
            <p14:sldId id="330"/>
            <p14:sldId id="327"/>
            <p14:sldId id="328"/>
            <p14:sldId id="326"/>
            <p14:sldId id="331"/>
            <p14:sldId id="302"/>
            <p14:sldId id="303"/>
            <p14:sldId id="307"/>
            <p14:sldId id="332"/>
            <p14:sldId id="333"/>
            <p14:sldId id="311"/>
            <p14:sldId id="312"/>
            <p14:sldId id="334"/>
            <p14:sldId id="335"/>
            <p14:sldId id="336"/>
            <p14:sldId id="338"/>
            <p14:sldId id="342"/>
            <p14:sldId id="341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FF"/>
    <a:srgbClr val="D27FE9"/>
    <a:srgbClr val="9E5ECE"/>
    <a:srgbClr val="B34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26FB32-F7FC-487B-85AC-C574C193B3DC}">
  <a:tblStyle styleId="{C626FB32-F7FC-487B-85AC-C574C193B3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73" autoAdjust="0"/>
  </p:normalViewPr>
  <p:slideViewPr>
    <p:cSldViewPr snapToGrid="0">
      <p:cViewPr varScale="1">
        <p:scale>
          <a:sx n="203" d="100"/>
          <a:sy n="203" d="100"/>
        </p:scale>
        <p:origin x="580" y="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E320D42-E999-C5D4-D173-EB7E28B9C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B479B7-35B1-F53F-6DEF-BBD881B34F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85AF0-E509-4B4F-A3EB-66793A3B56C5}" type="datetimeFigureOut">
              <a:rPr lang="fr-FR" smtClean="0"/>
              <a:t>02/07/2024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F8567-4F1A-0F64-F99B-6A2D4481C8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F1014F-83BC-DA7F-C69A-49F5A23F4B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C76FA-848B-4A65-BF1C-8756B59B2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0651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6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51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26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45187" y="25391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7073900" y="43342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90650" y="-739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488469" y="990668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1847" y="317796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2700000">
            <a:off x="8734960" y="34209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2700000">
            <a:off x="8734956" y="4708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2700000">
            <a:off x="3258027" y="2948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2700000">
            <a:off x="2091794" y="46543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2700000">
            <a:off x="266135" y="18944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495722" y="171242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5548472" y="481431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6938575" y="552675"/>
            <a:ext cx="1492200" cy="450000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633828-791C-CC24-F29E-6C724ADE5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79AAF9-3231-9674-DA27-03601FCCB6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27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4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13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6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300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9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13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386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15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-1584350" y="287197"/>
            <a:ext cx="2181807" cy="218180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/>
          <p:nvPr/>
        </p:nvSpPr>
        <p:spPr>
          <a:xfrm rot="5400000">
            <a:off x="7650425" y="374796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7809396" y="3638666"/>
            <a:ext cx="901968" cy="901968"/>
            <a:chOff x="1350404" y="-3124999"/>
            <a:chExt cx="1570279" cy="1570279"/>
          </a:xfrm>
        </p:grpSpPr>
        <p:sp>
          <p:nvSpPr>
            <p:cNvPr id="272" name="Google Shape;272;p23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3"/>
          <p:cNvSpPr/>
          <p:nvPr/>
        </p:nvSpPr>
        <p:spPr>
          <a:xfrm rot="-2700000">
            <a:off x="242648" y="432258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 rot="-2700000">
            <a:off x="5260819" y="48410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51447" y="8107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 rot="-2700000">
            <a:off x="8687852" y="25622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 rot="-2700000">
            <a:off x="4121110" y="1023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69EC991-24C2-2EEE-5965-1AF809B24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D3B419-7613-BB5C-4E32-D614F14B10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753977" y="3910975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295975" y="4188655"/>
            <a:ext cx="1694813" cy="830678"/>
            <a:chOff x="-215300" y="3851305"/>
            <a:chExt cx="1694813" cy="830678"/>
          </a:xfrm>
        </p:grpSpPr>
        <p:sp>
          <p:nvSpPr>
            <p:cNvPr id="321" name="Google Shape;321;p2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323" name="Google Shape;323;p2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2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26"/>
          <p:cNvSpPr/>
          <p:nvPr/>
        </p:nvSpPr>
        <p:spPr>
          <a:xfrm rot="-2700000">
            <a:off x="7679247" y="1832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 rot="-2700000">
            <a:off x="422294" y="56792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 rot="-2700000">
            <a:off x="8760102" y="35938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 rot="-2700000">
            <a:off x="228123" y="30408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 rot="-2700000">
            <a:off x="4242256" y="47461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199535" y="1921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8430783" y="1741366"/>
            <a:ext cx="901968" cy="901968"/>
            <a:chOff x="1350404" y="-3124999"/>
            <a:chExt cx="1570279" cy="1570279"/>
          </a:xfrm>
        </p:grpSpPr>
        <p:sp>
          <p:nvSpPr>
            <p:cNvPr id="351" name="Google Shape;351;p26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6"/>
          <p:cNvSpPr/>
          <p:nvPr/>
        </p:nvSpPr>
        <p:spPr>
          <a:xfrm>
            <a:off x="4407973" y="-1942300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8146410" y="47549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8F2400-983D-759B-92A3-868444B3BC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88E49A-AD25-9AF2-EA96-6CD0406FA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/>
          <p:nvPr/>
        </p:nvSpPr>
        <p:spPr>
          <a:xfrm>
            <a:off x="7128375" y="0"/>
            <a:ext cx="2517166" cy="1088852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27"/>
          <p:cNvGrpSpPr/>
          <p:nvPr/>
        </p:nvGrpSpPr>
        <p:grpSpPr>
          <a:xfrm>
            <a:off x="7650716" y="539506"/>
            <a:ext cx="1022136" cy="829949"/>
            <a:chOff x="7329141" y="362469"/>
            <a:chExt cx="1022136" cy="829949"/>
          </a:xfrm>
        </p:grpSpPr>
        <p:sp>
          <p:nvSpPr>
            <p:cNvPr id="360" name="Google Shape;360;p27"/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362;p27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363" name="Google Shape;363;p27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7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" name="Google Shape;365;p27"/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7"/>
          <p:cNvSpPr/>
          <p:nvPr/>
        </p:nvSpPr>
        <p:spPr>
          <a:xfrm>
            <a:off x="6005759" y="4604009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/>
          <p:nvPr/>
        </p:nvSpPr>
        <p:spPr>
          <a:xfrm rot="-2700000">
            <a:off x="547497" y="2405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/>
          <p:nvPr/>
        </p:nvSpPr>
        <p:spPr>
          <a:xfrm rot="-2700000">
            <a:off x="3740631" y="470647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/>
          <p:nvPr/>
        </p:nvSpPr>
        <p:spPr>
          <a:xfrm rot="-2700000">
            <a:off x="4869215" y="2405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7"/>
          <p:cNvSpPr/>
          <p:nvPr/>
        </p:nvSpPr>
        <p:spPr>
          <a:xfrm rot="-2700000">
            <a:off x="249023" y="41930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7"/>
          <p:cNvSpPr/>
          <p:nvPr/>
        </p:nvSpPr>
        <p:spPr>
          <a:xfrm rot="-2700000">
            <a:off x="8701281" y="205758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8370935" y="471528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-141118" y="4603993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-1383791" y="1516059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442285" y="18323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B74B764-61A3-6F3B-84CF-4B339C840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194D29-8967-2791-30AE-C10289317F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1626298" y="2598094"/>
            <a:ext cx="3114423" cy="3114423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7191750" y="-13688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59972" y="7434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2700000">
            <a:off x="4446660" y="20412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700000">
            <a:off x="8603477" y="25031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2700000">
            <a:off x="2404760" y="47616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2700000">
            <a:off x="6853619" y="46324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848072" y="439673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3151900" y="1636350"/>
            <a:ext cx="4150500" cy="130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3151900" y="3080475"/>
            <a:ext cx="3124800" cy="69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8099101-A45A-F0CA-24ED-626B78494F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35CD95-ABF5-EF14-0CAF-749A55E80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090525"/>
            <a:ext cx="7704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7869273" y="-1426102"/>
            <a:ext cx="2352930" cy="235293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 rot="-5400000">
            <a:off x="-659310" y="4179469"/>
            <a:ext cx="1686418" cy="729495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4"/>
          <p:cNvGrpSpPr/>
          <p:nvPr/>
        </p:nvGrpSpPr>
        <p:grpSpPr>
          <a:xfrm>
            <a:off x="7522021" y="-362459"/>
            <a:ext cx="901968" cy="901968"/>
            <a:chOff x="1350404" y="-3124999"/>
            <a:chExt cx="1570279" cy="1570279"/>
          </a:xfrm>
        </p:grpSpPr>
        <p:sp>
          <p:nvSpPr>
            <p:cNvPr id="42" name="Google Shape;42;p4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/>
          <p:nvPr/>
        </p:nvSpPr>
        <p:spPr>
          <a:xfrm rot="-2700000">
            <a:off x="222460" y="19835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 rot="-2700000">
            <a:off x="2415394" y="48410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/>
          <p:nvPr/>
        </p:nvSpPr>
        <p:spPr>
          <a:xfrm rot="-2700000">
            <a:off x="4455852" y="1388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215272" y="26818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-2700000">
            <a:off x="8781469" y="211618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2ECFF8E-EA72-8429-624C-76373A887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2359956-1E23-2FC3-4878-0C4763C4E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>
            <a:off x="-752503" y="-740378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 rot="5400000">
            <a:off x="7832550" y="4153000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7"/>
          <p:cNvSpPr/>
          <p:nvPr/>
        </p:nvSpPr>
        <p:spPr>
          <a:xfrm rot="-2700000">
            <a:off x="8650260" y="5055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/>
          <p:nvPr/>
        </p:nvSpPr>
        <p:spPr>
          <a:xfrm rot="-2700000">
            <a:off x="8806494" y="31366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227347" y="26846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 rot="-2700000">
            <a:off x="1901219" y="48340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 rot="-2700000">
            <a:off x="4190627" y="2161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4280550" y="826000"/>
            <a:ext cx="3936300" cy="115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4280550" y="2093200"/>
            <a:ext cx="39363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>
            <a:spLocks noGrp="1"/>
          </p:cNvSpPr>
          <p:nvPr>
            <p:ph type="pic" idx="2"/>
          </p:nvPr>
        </p:nvSpPr>
        <p:spPr>
          <a:xfrm>
            <a:off x="726450" y="539500"/>
            <a:ext cx="3232800" cy="4064400"/>
          </a:xfrm>
          <a:prstGeom prst="round1Rect">
            <a:avLst>
              <a:gd name="adj" fmla="val 24250"/>
            </a:avLst>
          </a:prstGeom>
          <a:noFill/>
          <a:ln>
            <a:noFill/>
          </a:ln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DD572F9-FEC5-305C-4FD4-BC9E96ACE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66C63C-442A-1C33-BC88-8A69C9B94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/>
          <p:nvPr/>
        </p:nvSpPr>
        <p:spPr>
          <a:xfrm>
            <a:off x="6985175" y="3093975"/>
            <a:ext cx="2823515" cy="282351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-1120800" y="-666912"/>
            <a:ext cx="2412822" cy="2412822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150782" y="4603993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971933" y="-362459"/>
            <a:ext cx="901968" cy="901968"/>
            <a:chOff x="1350404" y="-3124999"/>
            <a:chExt cx="1570279" cy="1570279"/>
          </a:xfrm>
        </p:grpSpPr>
        <p:sp>
          <p:nvSpPr>
            <p:cNvPr id="95" name="Google Shape;95;p8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8"/>
          <p:cNvSpPr/>
          <p:nvPr/>
        </p:nvSpPr>
        <p:spPr>
          <a:xfrm rot="-2700000">
            <a:off x="6424797" y="470182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 rot="-2700000">
            <a:off x="253681" y="271907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 rot="-2700000">
            <a:off x="4685702" y="2017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/>
          <p:nvPr/>
        </p:nvSpPr>
        <p:spPr>
          <a:xfrm rot="-2700000">
            <a:off x="8557898" y="4708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"/>
          <p:cNvSpPr/>
          <p:nvPr/>
        </p:nvSpPr>
        <p:spPr>
          <a:xfrm rot="-2700000">
            <a:off x="2831331" y="47990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8723635" y="23877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5982401" y="-1443476"/>
            <a:ext cx="1810973" cy="1810973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2C1AC4-F7D2-B769-2264-9D698A97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3D0073-5071-D6A6-1063-ED8D4855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BBBCAF-6005-512D-4A73-898C565EE7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20075" y="1229900"/>
            <a:ext cx="4149300" cy="2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2"/>
          </p:nvPr>
        </p:nvSpPr>
        <p:spPr>
          <a:xfrm>
            <a:off x="5258200" y="1229900"/>
            <a:ext cx="3165900" cy="3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066000" y="4148624"/>
            <a:ext cx="2318705" cy="231870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 rot="-2700000">
            <a:off x="8725469" y="453535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 rot="5400000">
            <a:off x="7832400" y="51681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 rot="-2700000">
            <a:off x="248002" y="22297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3253647" y="48010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-1253581" y="-1661857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 rot="-2700000">
            <a:off x="2499794" y="1318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8D2C48B-8BB3-6D22-B697-037CF18858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802C9D-2794-FD88-7A9A-CE88E6D2E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7DD503A-EC32-81D5-91F8-C349A98ABB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E0AF92-91EE-A002-0BA7-8C39D8C593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60C9277-4270-F269-9B6E-F5435A12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ubTitle" idx="1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2EC1D82-9254-CFAA-1869-0CF600C7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7DB4FA-20CA-9A73-958E-D39215C6FE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3780475" y="1545650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3"/>
          </p:nvPr>
        </p:nvSpPr>
        <p:spPr>
          <a:xfrm>
            <a:off x="3780475" y="2716013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3780475" y="2382863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780475" y="3886375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3780475" y="3553225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59675" y="3421300"/>
            <a:ext cx="2592501" cy="2592501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4591750" y="-4122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 rot="-2700000">
            <a:off x="8806072" y="412724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rot="-2700000">
            <a:off x="8737815" y="5679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 rot="-2700000">
            <a:off x="2888948" y="47421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rot="-2700000">
            <a:off x="180556" y="2793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46285" y="22530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2"/>
          <p:cNvGrpSpPr/>
          <p:nvPr/>
        </p:nvGrpSpPr>
        <p:grpSpPr>
          <a:xfrm>
            <a:off x="4121021" y="-456934"/>
            <a:ext cx="901968" cy="901968"/>
            <a:chOff x="1350404" y="-3124999"/>
            <a:chExt cx="1570279" cy="1570279"/>
          </a:xfrm>
        </p:grpSpPr>
        <p:sp>
          <p:nvSpPr>
            <p:cNvPr id="251" name="Google Shape;251;p22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B47C9C-94AE-BE86-0D4B-F4ADD7C41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2F17A6-C276-3098-EF02-7766BC66B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0D40D3F-D04C-828D-8756-0907EF5CD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546828-7064-BB73-A298-68B12C6DA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65" r:id="rId8"/>
    <p:sldLayoutId id="2147483668" r:id="rId9"/>
    <p:sldLayoutId id="2147483669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slide" Target="slide3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slide" Target="slide32.xml"/><Relationship Id="rId9" Type="http://schemas.openxmlformats.org/officeDocument/2006/relationships/slide" Target="slide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3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" Target="slide42.xml"/><Relationship Id="rId5" Type="http://schemas.openxmlformats.org/officeDocument/2006/relationships/slide" Target="slide4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0.xml"/><Relationship Id="rId5" Type="http://schemas.openxmlformats.org/officeDocument/2006/relationships/image" Target="../media/image6.png"/><Relationship Id="rId4" Type="http://schemas.openxmlformats.org/officeDocument/2006/relationships/slide" Target="slide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2.xml"/><Relationship Id="rId5" Type="http://schemas.openxmlformats.org/officeDocument/2006/relationships/image" Target="../media/image6.png"/><Relationship Id="rId4" Type="http://schemas.openxmlformats.org/officeDocument/2006/relationships/slide" Target="slide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slide" Target="slide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6.png"/><Relationship Id="rId7" Type="http://schemas.openxmlformats.org/officeDocument/2006/relationships/slide" Target="slide2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5.xml"/><Relationship Id="rId5" Type="http://schemas.openxmlformats.org/officeDocument/2006/relationships/image" Target="../media/image6.png"/><Relationship Id="rId4" Type="http://schemas.openxmlformats.org/officeDocument/2006/relationships/slide" Target="slide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6.png"/><Relationship Id="rId7" Type="http://schemas.openxmlformats.org/officeDocument/2006/relationships/slide" Target="slide3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9.xml"/><Relationship Id="rId5" Type="http://schemas.openxmlformats.org/officeDocument/2006/relationships/image" Target="../media/image6.png"/><Relationship Id="rId4" Type="http://schemas.openxmlformats.org/officeDocument/2006/relationships/slide" Target="slide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AI Engineer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Soutenance 3</a:t>
            </a:r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Projet 3 : OPENFOODFACTS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31"/>
          <p:cNvSpPr txBox="1">
            <a:spLocks noGrp="1"/>
          </p:cNvSpPr>
          <p:nvPr>
            <p:ph type="ctrTitle" idx="2"/>
          </p:nvPr>
        </p:nvSpPr>
        <p:spPr>
          <a:xfrm>
            <a:off x="6594475" y="552675"/>
            <a:ext cx="18363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 Juillet 2024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10179;p65">
            <a:extLst>
              <a:ext uri="{FF2B5EF4-FFF2-40B4-BE49-F238E27FC236}">
                <a16:creationId xmlns:a16="http://schemas.microsoft.com/office/drawing/2014/main" id="{408B4890-0C7D-94AD-1BC1-65502B52FC87}"/>
              </a:ext>
            </a:extLst>
          </p:cNvPr>
          <p:cNvGrpSpPr/>
          <p:nvPr/>
        </p:nvGrpSpPr>
        <p:grpSpPr>
          <a:xfrm>
            <a:off x="4158514" y="4297865"/>
            <a:ext cx="774341" cy="566787"/>
            <a:chOff x="5733194" y="2431718"/>
            <a:chExt cx="446826" cy="327059"/>
          </a:xfrm>
          <a:solidFill>
            <a:srgbClr val="FFC000"/>
          </a:solidFill>
        </p:grpSpPr>
        <p:sp>
          <p:nvSpPr>
            <p:cNvPr id="3" name="Google Shape;10180;p65">
              <a:extLst>
                <a:ext uri="{FF2B5EF4-FFF2-40B4-BE49-F238E27FC236}">
                  <a16:creationId xmlns:a16="http://schemas.microsoft.com/office/drawing/2014/main" id="{F1BC62E1-89B2-BAE8-02B0-6CC174B70056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81;p65">
              <a:extLst>
                <a:ext uri="{FF2B5EF4-FFF2-40B4-BE49-F238E27FC236}">
                  <a16:creationId xmlns:a16="http://schemas.microsoft.com/office/drawing/2014/main" id="{B926F445-5D7C-13E6-DA83-290B1F031944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0182;p65">
              <a:extLst>
                <a:ext uri="{FF2B5EF4-FFF2-40B4-BE49-F238E27FC236}">
                  <a16:creationId xmlns:a16="http://schemas.microsoft.com/office/drawing/2014/main" id="{F9676D2A-54D6-0D65-8CD7-60FDCCFC0027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 5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3F49F1B8-1A40-792A-A4A8-24993946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03" y="2097638"/>
            <a:ext cx="1259097" cy="4196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35"/>
          <p:cNvGrpSpPr/>
          <p:nvPr/>
        </p:nvGrpSpPr>
        <p:grpSpPr>
          <a:xfrm>
            <a:off x="7783346" y="490666"/>
            <a:ext cx="901968" cy="901968"/>
            <a:chOff x="1350404" y="-3124999"/>
            <a:chExt cx="1570279" cy="1570279"/>
          </a:xfrm>
        </p:grpSpPr>
        <p:sp>
          <p:nvSpPr>
            <p:cNvPr id="577" name="Google Shape;577;p35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35"/>
          <p:cNvGrpSpPr/>
          <p:nvPr/>
        </p:nvGrpSpPr>
        <p:grpSpPr>
          <a:xfrm>
            <a:off x="2109792" y="2997860"/>
            <a:ext cx="978846" cy="816067"/>
            <a:chOff x="5378191" y="1701500"/>
            <a:chExt cx="611171" cy="509535"/>
          </a:xfrm>
        </p:grpSpPr>
        <p:sp>
          <p:nvSpPr>
            <p:cNvPr id="582" name="Google Shape;582;p35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635;p37">
            <a:extLst>
              <a:ext uri="{FF2B5EF4-FFF2-40B4-BE49-F238E27FC236}">
                <a16:creationId xmlns:a16="http://schemas.microsoft.com/office/drawing/2014/main" id="{07B8E84C-4AC7-D3E1-9A38-555B33166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04.  Analyse univariée</a:t>
            </a:r>
            <a:endParaRPr sz="3000" dirty="0"/>
          </a:p>
        </p:txBody>
      </p:sp>
      <p:sp>
        <p:nvSpPr>
          <p:cNvPr id="11" name="Google Shape;659;p38">
            <a:extLst>
              <a:ext uri="{FF2B5EF4-FFF2-40B4-BE49-F238E27FC236}">
                <a16:creationId xmlns:a16="http://schemas.microsoft.com/office/drawing/2014/main" id="{E6C87329-15BC-9BB8-EA28-05D241AFB667}"/>
              </a:ext>
            </a:extLst>
          </p:cNvPr>
          <p:cNvSpPr txBox="1">
            <a:spLocks/>
          </p:cNvSpPr>
          <p:nvPr/>
        </p:nvSpPr>
        <p:spPr>
          <a:xfrm>
            <a:off x="1578689" y="1083552"/>
            <a:ext cx="3319376" cy="3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Variables quantitatives</a:t>
            </a:r>
          </a:p>
        </p:txBody>
      </p:sp>
      <p:sp>
        <p:nvSpPr>
          <p:cNvPr id="12" name="Ellipse 23">
            <a:extLst>
              <a:ext uri="{FF2B5EF4-FFF2-40B4-BE49-F238E27FC236}">
                <a16:creationId xmlns:a16="http://schemas.microsoft.com/office/drawing/2014/main" id="{E3DE1C69-4C01-D08C-7EA9-1016DFA41F96}"/>
              </a:ext>
            </a:extLst>
          </p:cNvPr>
          <p:cNvSpPr/>
          <p:nvPr/>
        </p:nvSpPr>
        <p:spPr>
          <a:xfrm>
            <a:off x="1418929" y="1221526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Google Shape;659;p38">
            <a:extLst>
              <a:ext uri="{FF2B5EF4-FFF2-40B4-BE49-F238E27FC236}">
                <a16:creationId xmlns:a16="http://schemas.microsoft.com/office/drawing/2014/main" id="{E64552F8-2E89-0AF8-7B4B-7B9A8B6C621E}"/>
              </a:ext>
            </a:extLst>
          </p:cNvPr>
          <p:cNvSpPr txBox="1">
            <a:spLocks/>
          </p:cNvSpPr>
          <p:nvPr/>
        </p:nvSpPr>
        <p:spPr>
          <a:xfrm>
            <a:off x="1578688" y="1545051"/>
            <a:ext cx="6655633" cy="102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Visualisation de la distribution des variables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Calcul du Skewness: plusieurs variables ont une asymétrie</a:t>
            </a:r>
          </a:p>
          <a:p>
            <a:pPr marL="285750" indent="-285750">
              <a:buFontTx/>
              <a:buChar char="-"/>
            </a:pPr>
            <a:r>
              <a:rPr lang="fr-FR" dirty="0"/>
              <a:t>Visualisation des valeurs atypiques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F3FE5EB8-2F29-EFCB-B338-26AABBB9ED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618390"/>
                  </p:ext>
                </p:extLst>
              </p:nvPr>
            </p:nvGraphicFramePr>
            <p:xfrm>
              <a:off x="2145322" y="3146132"/>
              <a:ext cx="907785" cy="469088"/>
            </p:xfrm>
            <a:graphic>
              <a:graphicData uri="http://schemas.microsoft.com/office/powerpoint/2016/slidezoom">
                <pslz:sldZm>
                  <pslz:sldZmObj sldId="307" cId="2840206925">
                    <pslz:zmPr id="{8B5EF29E-0716-4592-973E-0A441246F82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7785" cy="46908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3FE5EB8-2F29-EFCB-B338-26AABBB9ED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5322" y="3146132"/>
                <a:ext cx="907785" cy="46908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5" name="Google Shape;1049;p48">
            <a:extLst>
              <a:ext uri="{FF2B5EF4-FFF2-40B4-BE49-F238E27FC236}">
                <a16:creationId xmlns:a16="http://schemas.microsoft.com/office/drawing/2014/main" id="{AC0D56BE-4570-5943-EF88-53A155274AF4}"/>
              </a:ext>
            </a:extLst>
          </p:cNvPr>
          <p:cNvGrpSpPr/>
          <p:nvPr/>
        </p:nvGrpSpPr>
        <p:grpSpPr>
          <a:xfrm>
            <a:off x="4164065" y="3995970"/>
            <a:ext cx="928231" cy="567052"/>
            <a:chOff x="3577367" y="1677509"/>
            <a:chExt cx="1393254" cy="851132"/>
          </a:xfrm>
        </p:grpSpPr>
        <p:sp>
          <p:nvSpPr>
            <p:cNvPr id="6" name="Google Shape;1050;p48">
              <a:extLst>
                <a:ext uri="{FF2B5EF4-FFF2-40B4-BE49-F238E27FC236}">
                  <a16:creationId xmlns:a16="http://schemas.microsoft.com/office/drawing/2014/main" id="{E6FC150B-A744-D71A-1272-B86660BF5749}"/>
                </a:ext>
              </a:extLst>
            </p:cNvPr>
            <p:cNvSpPr/>
            <p:nvPr/>
          </p:nvSpPr>
          <p:spPr>
            <a:xfrm>
              <a:off x="3605409" y="1677509"/>
              <a:ext cx="1365212" cy="851132"/>
            </a:xfrm>
            <a:custGeom>
              <a:avLst/>
              <a:gdLst/>
              <a:ahLst/>
              <a:cxnLst/>
              <a:rect l="l" t="t" r="r" b="b"/>
              <a:pathLst>
                <a:path w="2829455" h="1764004" extrusionOk="0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51;p48">
              <a:extLst>
                <a:ext uri="{FF2B5EF4-FFF2-40B4-BE49-F238E27FC236}">
                  <a16:creationId xmlns:a16="http://schemas.microsoft.com/office/drawing/2014/main" id="{8858C818-FCC4-FD32-ECAD-FAE2B956C8EA}"/>
                </a:ext>
              </a:extLst>
            </p:cNvPr>
            <p:cNvSpPr/>
            <p:nvPr/>
          </p:nvSpPr>
          <p:spPr>
            <a:xfrm>
              <a:off x="4660956" y="2269904"/>
              <a:ext cx="172521" cy="33830"/>
            </a:xfrm>
            <a:custGeom>
              <a:avLst/>
              <a:gdLst/>
              <a:ahLst/>
              <a:cxnLst/>
              <a:rect l="l" t="t" r="r" b="b"/>
              <a:pathLst>
                <a:path w="357556" h="70113" extrusionOk="0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52;p48">
              <a:extLst>
                <a:ext uri="{FF2B5EF4-FFF2-40B4-BE49-F238E27FC236}">
                  <a16:creationId xmlns:a16="http://schemas.microsoft.com/office/drawing/2014/main" id="{8051C481-4882-A564-CC52-F05F276FB387}"/>
                </a:ext>
              </a:extLst>
            </p:cNvPr>
            <p:cNvSpPr/>
            <p:nvPr/>
          </p:nvSpPr>
          <p:spPr>
            <a:xfrm>
              <a:off x="4660956" y="2102017"/>
              <a:ext cx="172520" cy="127878"/>
            </a:xfrm>
            <a:custGeom>
              <a:avLst/>
              <a:gdLst/>
              <a:ahLst/>
              <a:cxnLst/>
              <a:rect l="l" t="t" r="r" b="b"/>
              <a:pathLst>
                <a:path w="357555" h="265033" extrusionOk="0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53;p48">
              <a:extLst>
                <a:ext uri="{FF2B5EF4-FFF2-40B4-BE49-F238E27FC236}">
                  <a16:creationId xmlns:a16="http://schemas.microsoft.com/office/drawing/2014/main" id="{72865FFE-BFFC-1AD5-6F0D-7A4D22332BDB}"/>
                </a:ext>
              </a:extLst>
            </p:cNvPr>
            <p:cNvSpPr/>
            <p:nvPr/>
          </p:nvSpPr>
          <p:spPr>
            <a:xfrm>
              <a:off x="4660956" y="2337139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54;p48">
              <a:extLst>
                <a:ext uri="{FF2B5EF4-FFF2-40B4-BE49-F238E27FC236}">
                  <a16:creationId xmlns:a16="http://schemas.microsoft.com/office/drawing/2014/main" id="{454B0533-15C0-1C58-045A-49C1ACFC7CE4}"/>
                </a:ext>
              </a:extLst>
            </p:cNvPr>
            <p:cNvSpPr/>
            <p:nvPr/>
          </p:nvSpPr>
          <p:spPr>
            <a:xfrm>
              <a:off x="4660956" y="2359661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55;p48">
              <a:extLst>
                <a:ext uri="{FF2B5EF4-FFF2-40B4-BE49-F238E27FC236}">
                  <a16:creationId xmlns:a16="http://schemas.microsoft.com/office/drawing/2014/main" id="{9BD8EDDD-0DA2-1657-9B97-8E8DD729E95A}"/>
                </a:ext>
              </a:extLst>
            </p:cNvPr>
            <p:cNvSpPr/>
            <p:nvPr/>
          </p:nvSpPr>
          <p:spPr>
            <a:xfrm>
              <a:off x="4660956" y="2382146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56;p48">
              <a:extLst>
                <a:ext uri="{FF2B5EF4-FFF2-40B4-BE49-F238E27FC236}">
                  <a16:creationId xmlns:a16="http://schemas.microsoft.com/office/drawing/2014/main" id="{9776498B-273B-74BC-AA19-C493388573E5}"/>
                </a:ext>
              </a:extLst>
            </p:cNvPr>
            <p:cNvSpPr/>
            <p:nvPr/>
          </p:nvSpPr>
          <p:spPr>
            <a:xfrm>
              <a:off x="4561547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57;p48">
              <a:extLst>
                <a:ext uri="{FF2B5EF4-FFF2-40B4-BE49-F238E27FC236}">
                  <a16:creationId xmlns:a16="http://schemas.microsoft.com/office/drawing/2014/main" id="{7F98777E-67AD-EDC4-951A-B47917E2D6C8}"/>
                </a:ext>
              </a:extLst>
            </p:cNvPr>
            <p:cNvSpPr/>
            <p:nvPr/>
          </p:nvSpPr>
          <p:spPr>
            <a:xfrm>
              <a:off x="4402508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58;p48">
              <a:extLst>
                <a:ext uri="{FF2B5EF4-FFF2-40B4-BE49-F238E27FC236}">
                  <a16:creationId xmlns:a16="http://schemas.microsoft.com/office/drawing/2014/main" id="{6EC57F19-1B92-1B58-9FF1-6248A3B34CE9}"/>
                </a:ext>
              </a:extLst>
            </p:cNvPr>
            <p:cNvSpPr/>
            <p:nvPr/>
          </p:nvSpPr>
          <p:spPr>
            <a:xfrm>
              <a:off x="4243504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59;p48">
              <a:extLst>
                <a:ext uri="{FF2B5EF4-FFF2-40B4-BE49-F238E27FC236}">
                  <a16:creationId xmlns:a16="http://schemas.microsoft.com/office/drawing/2014/main" id="{ED0A60F3-C1FE-B8AD-EE1E-A35E4E2BBEBE}"/>
                </a:ext>
              </a:extLst>
            </p:cNvPr>
            <p:cNvSpPr/>
            <p:nvPr/>
          </p:nvSpPr>
          <p:spPr>
            <a:xfrm>
              <a:off x="408446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60;p48">
              <a:extLst>
                <a:ext uri="{FF2B5EF4-FFF2-40B4-BE49-F238E27FC236}">
                  <a16:creationId xmlns:a16="http://schemas.microsoft.com/office/drawing/2014/main" id="{94D50215-FBB7-A29F-B83D-C7AE837AD960}"/>
                </a:ext>
              </a:extLst>
            </p:cNvPr>
            <p:cNvSpPr/>
            <p:nvPr/>
          </p:nvSpPr>
          <p:spPr>
            <a:xfrm>
              <a:off x="392542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61;p48">
              <a:extLst>
                <a:ext uri="{FF2B5EF4-FFF2-40B4-BE49-F238E27FC236}">
                  <a16:creationId xmlns:a16="http://schemas.microsoft.com/office/drawing/2014/main" id="{30FB9593-319C-CA6E-8A61-590E210EEE31}"/>
                </a:ext>
              </a:extLst>
            </p:cNvPr>
            <p:cNvSpPr/>
            <p:nvPr/>
          </p:nvSpPr>
          <p:spPr>
            <a:xfrm>
              <a:off x="3766423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62;p48">
              <a:extLst>
                <a:ext uri="{FF2B5EF4-FFF2-40B4-BE49-F238E27FC236}">
                  <a16:creationId xmlns:a16="http://schemas.microsoft.com/office/drawing/2014/main" id="{BE3D7B37-AEC1-C3CE-247B-0A60B5EEABBF}"/>
                </a:ext>
              </a:extLst>
            </p:cNvPr>
            <p:cNvSpPr/>
            <p:nvPr/>
          </p:nvSpPr>
          <p:spPr>
            <a:xfrm>
              <a:off x="3605409" y="1916202"/>
              <a:ext cx="958485" cy="400277"/>
            </a:xfrm>
            <a:custGeom>
              <a:avLst/>
              <a:gdLst/>
              <a:ahLst/>
              <a:cxnLst/>
              <a:rect l="l" t="t" r="r" b="b"/>
              <a:pathLst>
                <a:path w="1986498" h="829589" extrusionOk="0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3;p48">
              <a:extLst>
                <a:ext uri="{FF2B5EF4-FFF2-40B4-BE49-F238E27FC236}">
                  <a16:creationId xmlns:a16="http://schemas.microsoft.com/office/drawing/2014/main" id="{B26D4935-C47E-97AB-7A4D-57F3A376B8C8}"/>
                </a:ext>
              </a:extLst>
            </p:cNvPr>
            <p:cNvSpPr/>
            <p:nvPr/>
          </p:nvSpPr>
          <p:spPr>
            <a:xfrm>
              <a:off x="3972662" y="2024069"/>
              <a:ext cx="45595" cy="45595"/>
            </a:xfrm>
            <a:custGeom>
              <a:avLst/>
              <a:gdLst/>
              <a:ahLst/>
              <a:cxnLst/>
              <a:rect l="l" t="t" r="r" b="b"/>
              <a:pathLst>
                <a:path w="94497" h="94497" extrusionOk="0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1064;p48">
              <a:extLst>
                <a:ext uri="{FF2B5EF4-FFF2-40B4-BE49-F238E27FC236}">
                  <a16:creationId xmlns:a16="http://schemas.microsoft.com/office/drawing/2014/main" id="{806EE36E-A101-4070-4E79-68A2714A4E33}"/>
                </a:ext>
              </a:extLst>
            </p:cNvPr>
            <p:cNvSpPr/>
            <p:nvPr/>
          </p:nvSpPr>
          <p:spPr>
            <a:xfrm>
              <a:off x="3664089" y="1827628"/>
              <a:ext cx="317443" cy="189754"/>
            </a:xfrm>
            <a:custGeom>
              <a:avLst/>
              <a:gdLst/>
              <a:ahLst/>
              <a:cxnLst/>
              <a:rect l="l" t="t" r="r" b="b"/>
              <a:pathLst>
                <a:path w="657912" h="393272" extrusionOk="0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1065;p48">
              <a:extLst>
                <a:ext uri="{FF2B5EF4-FFF2-40B4-BE49-F238E27FC236}">
                  <a16:creationId xmlns:a16="http://schemas.microsoft.com/office/drawing/2014/main" id="{6F6B5DC8-3976-BB1E-C8A7-85F84A2106B5}"/>
                </a:ext>
              </a:extLst>
            </p:cNvPr>
            <p:cNvSpPr/>
            <p:nvPr/>
          </p:nvSpPr>
          <p:spPr>
            <a:xfrm>
              <a:off x="3577367" y="242916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1066;p48">
              <a:extLst>
                <a:ext uri="{FF2B5EF4-FFF2-40B4-BE49-F238E27FC236}">
                  <a16:creationId xmlns:a16="http://schemas.microsoft.com/office/drawing/2014/main" id="{18109B47-32C9-F0DE-55EC-F4FD7B46881E}"/>
                </a:ext>
              </a:extLst>
            </p:cNvPr>
            <p:cNvSpPr/>
            <p:nvPr/>
          </p:nvSpPr>
          <p:spPr>
            <a:xfrm>
              <a:off x="3577367" y="231823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1067;p48">
              <a:extLst>
                <a:ext uri="{FF2B5EF4-FFF2-40B4-BE49-F238E27FC236}">
                  <a16:creationId xmlns:a16="http://schemas.microsoft.com/office/drawing/2014/main" id="{4C69E741-76DA-2264-2AE5-EEB69E7CDD27}"/>
                </a:ext>
              </a:extLst>
            </p:cNvPr>
            <p:cNvSpPr/>
            <p:nvPr/>
          </p:nvSpPr>
          <p:spPr>
            <a:xfrm>
              <a:off x="3577367" y="220734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1068;p48">
              <a:extLst>
                <a:ext uri="{FF2B5EF4-FFF2-40B4-BE49-F238E27FC236}">
                  <a16:creationId xmlns:a16="http://schemas.microsoft.com/office/drawing/2014/main" id="{DE05CF6D-1342-A6C8-71E4-5AE3B3A593E2}"/>
                </a:ext>
              </a:extLst>
            </p:cNvPr>
            <p:cNvSpPr/>
            <p:nvPr/>
          </p:nvSpPr>
          <p:spPr>
            <a:xfrm>
              <a:off x="3577367" y="209642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1069;p48">
              <a:extLst>
                <a:ext uri="{FF2B5EF4-FFF2-40B4-BE49-F238E27FC236}">
                  <a16:creationId xmlns:a16="http://schemas.microsoft.com/office/drawing/2014/main" id="{D5BB7A3D-732A-9206-839D-36926E7BBBEF}"/>
                </a:ext>
              </a:extLst>
            </p:cNvPr>
            <p:cNvSpPr/>
            <p:nvPr/>
          </p:nvSpPr>
          <p:spPr>
            <a:xfrm>
              <a:off x="3577367" y="1985534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1070;p48">
              <a:extLst>
                <a:ext uri="{FF2B5EF4-FFF2-40B4-BE49-F238E27FC236}">
                  <a16:creationId xmlns:a16="http://schemas.microsoft.com/office/drawing/2014/main" id="{8BD5C0F8-C2C9-687B-E6FC-20447E974381}"/>
                </a:ext>
              </a:extLst>
            </p:cNvPr>
            <p:cNvSpPr/>
            <p:nvPr/>
          </p:nvSpPr>
          <p:spPr>
            <a:xfrm>
              <a:off x="3577367" y="187460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1071;p48">
              <a:extLst>
                <a:ext uri="{FF2B5EF4-FFF2-40B4-BE49-F238E27FC236}">
                  <a16:creationId xmlns:a16="http://schemas.microsoft.com/office/drawing/2014/main" id="{F497AD02-58FA-A83B-C7DE-241732FF67EB}"/>
                </a:ext>
              </a:extLst>
            </p:cNvPr>
            <p:cNvSpPr/>
            <p:nvPr/>
          </p:nvSpPr>
          <p:spPr>
            <a:xfrm>
              <a:off x="3577367" y="1763720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1072;p48">
              <a:extLst>
                <a:ext uri="{FF2B5EF4-FFF2-40B4-BE49-F238E27FC236}">
                  <a16:creationId xmlns:a16="http://schemas.microsoft.com/office/drawing/2014/main" id="{A05DD589-D82B-368A-3771-004FEB38E4C8}"/>
                </a:ext>
              </a:extLst>
            </p:cNvPr>
            <p:cNvSpPr/>
            <p:nvPr/>
          </p:nvSpPr>
          <p:spPr>
            <a:xfrm>
              <a:off x="4293447" y="2127573"/>
              <a:ext cx="83273" cy="83273"/>
            </a:xfrm>
            <a:custGeom>
              <a:avLst/>
              <a:gdLst/>
              <a:ahLst/>
              <a:cxnLst/>
              <a:rect l="l" t="t" r="r" b="b"/>
              <a:pathLst>
                <a:path w="172587" h="172587" extrusionOk="0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1073;p48">
              <a:extLst>
                <a:ext uri="{FF2B5EF4-FFF2-40B4-BE49-F238E27FC236}">
                  <a16:creationId xmlns:a16="http://schemas.microsoft.com/office/drawing/2014/main" id="{A0BE2DEF-F2BF-9B37-FE68-498EF08E8AE6}"/>
                </a:ext>
              </a:extLst>
            </p:cNvPr>
            <p:cNvSpPr/>
            <p:nvPr/>
          </p:nvSpPr>
          <p:spPr>
            <a:xfrm>
              <a:off x="4561547" y="1738602"/>
              <a:ext cx="406653" cy="3665"/>
            </a:xfrm>
            <a:custGeom>
              <a:avLst/>
              <a:gdLst/>
              <a:ahLst/>
              <a:cxnLst/>
              <a:rect l="l" t="t" r="r" b="b"/>
              <a:pathLst>
                <a:path w="842805" h="7596" extrusionOk="0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9" name="Google Shape;1755;p58">
            <a:extLst>
              <a:ext uri="{FF2B5EF4-FFF2-40B4-BE49-F238E27FC236}">
                <a16:creationId xmlns:a16="http://schemas.microsoft.com/office/drawing/2014/main" id="{5B022770-ADA2-7889-77FC-DE567387B0C5}"/>
              </a:ext>
            </a:extLst>
          </p:cNvPr>
          <p:cNvGrpSpPr/>
          <p:nvPr/>
        </p:nvGrpSpPr>
        <p:grpSpPr>
          <a:xfrm>
            <a:off x="6277175" y="2927415"/>
            <a:ext cx="724106" cy="643150"/>
            <a:chOff x="6644304" y="3073628"/>
            <a:chExt cx="576302" cy="511871"/>
          </a:xfrm>
        </p:grpSpPr>
        <p:grpSp>
          <p:nvGrpSpPr>
            <p:cNvPr id="610" name="Google Shape;1756;p58">
              <a:extLst>
                <a:ext uri="{FF2B5EF4-FFF2-40B4-BE49-F238E27FC236}">
                  <a16:creationId xmlns:a16="http://schemas.microsoft.com/office/drawing/2014/main" id="{4B698F97-4671-8498-4301-F3FA2D6A54C3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612" name="Google Shape;1757;p58">
                <a:extLst>
                  <a:ext uri="{FF2B5EF4-FFF2-40B4-BE49-F238E27FC236}">
                    <a16:creationId xmlns:a16="http://schemas.microsoft.com/office/drawing/2014/main" id="{255C614E-5202-8C24-98F7-D6B898E0491C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617" name="Google Shape;1758;p58">
                  <a:extLst>
                    <a:ext uri="{FF2B5EF4-FFF2-40B4-BE49-F238E27FC236}">
                      <a16:creationId xmlns:a16="http://schemas.microsoft.com/office/drawing/2014/main" id="{514FD7AF-4068-B006-307C-6B2D665BF008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27F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8" name="Google Shape;1759;p58">
                  <a:extLst>
                    <a:ext uri="{FF2B5EF4-FFF2-40B4-BE49-F238E27FC236}">
                      <a16:creationId xmlns:a16="http://schemas.microsoft.com/office/drawing/2014/main" id="{0DA5F7DE-16DA-588E-BF81-C7523D80B21B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27F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1760;p58">
                  <a:extLst>
                    <a:ext uri="{FF2B5EF4-FFF2-40B4-BE49-F238E27FC236}">
                      <a16:creationId xmlns:a16="http://schemas.microsoft.com/office/drawing/2014/main" id="{4FAD7CE3-9E47-C285-56D9-3CE389227B7E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1761;p58">
                  <a:extLst>
                    <a:ext uri="{FF2B5EF4-FFF2-40B4-BE49-F238E27FC236}">
                      <a16:creationId xmlns:a16="http://schemas.microsoft.com/office/drawing/2014/main" id="{239585AA-4254-A5A0-EFAA-D029984B6D68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585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1762;p58">
                  <a:extLst>
                    <a:ext uri="{FF2B5EF4-FFF2-40B4-BE49-F238E27FC236}">
                      <a16:creationId xmlns:a16="http://schemas.microsoft.com/office/drawing/2014/main" id="{B5FCDEFF-4775-32A5-A9CC-211BB5663284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585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3" name="Google Shape;1763;p58">
                <a:extLst>
                  <a:ext uri="{FF2B5EF4-FFF2-40B4-BE49-F238E27FC236}">
                    <a16:creationId xmlns:a16="http://schemas.microsoft.com/office/drawing/2014/main" id="{4ED38F27-2D52-319F-5312-F7284B5551F8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764;p58">
                <a:extLst>
                  <a:ext uri="{FF2B5EF4-FFF2-40B4-BE49-F238E27FC236}">
                    <a16:creationId xmlns:a16="http://schemas.microsoft.com/office/drawing/2014/main" id="{E60887DA-125A-646A-05DF-04515DF7B301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765;p58">
                <a:extLst>
                  <a:ext uri="{FF2B5EF4-FFF2-40B4-BE49-F238E27FC236}">
                    <a16:creationId xmlns:a16="http://schemas.microsoft.com/office/drawing/2014/main" id="{0EF570F2-21EB-4B29-5C48-586A6BF9D279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58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766;p58">
                <a:extLst>
                  <a:ext uri="{FF2B5EF4-FFF2-40B4-BE49-F238E27FC236}">
                    <a16:creationId xmlns:a16="http://schemas.microsoft.com/office/drawing/2014/main" id="{F0BF26D6-FB70-436F-2F9C-CC090B916E1F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1767;p58">
              <a:extLst>
                <a:ext uri="{FF2B5EF4-FFF2-40B4-BE49-F238E27FC236}">
                  <a16:creationId xmlns:a16="http://schemas.microsoft.com/office/drawing/2014/main" id="{7FA4C95A-0A46-80EF-70CD-F96C21ACA7EB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25" name="Zoom de diapositive 624">
                <a:extLst>
                  <a:ext uri="{FF2B5EF4-FFF2-40B4-BE49-F238E27FC236}">
                    <a16:creationId xmlns:a16="http://schemas.microsoft.com/office/drawing/2014/main" id="{FB1C10A5-F3EC-053F-2993-BADE2AEBBC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9570846"/>
                  </p:ext>
                </p:extLst>
              </p:nvPr>
            </p:nvGraphicFramePr>
            <p:xfrm>
              <a:off x="4209912" y="4054261"/>
              <a:ext cx="862404" cy="427774"/>
            </p:xfrm>
            <a:graphic>
              <a:graphicData uri="http://schemas.microsoft.com/office/powerpoint/2016/slidezoom">
                <pslz:sldZm>
                  <pslz:sldZmObj sldId="332" cId="2481860569">
                    <pslz:zmPr id="{27E88592-7824-4AF3-8D24-CECDB88F0B9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62404" cy="427774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25" name="Zoom de diapositive 62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B1C10A5-F3EC-053F-2993-BADE2AEBBC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9912" y="4054261"/>
                <a:ext cx="862404" cy="427774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29" name="Zoom de diapositive 628">
                <a:extLst>
                  <a:ext uri="{FF2B5EF4-FFF2-40B4-BE49-F238E27FC236}">
                    <a16:creationId xmlns:a16="http://schemas.microsoft.com/office/drawing/2014/main" id="{3F5884CB-22C3-2BB5-C843-EEF852BEBC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5156463"/>
                  </p:ext>
                </p:extLst>
              </p:nvPr>
            </p:nvGraphicFramePr>
            <p:xfrm>
              <a:off x="6381368" y="3111433"/>
              <a:ext cx="532196" cy="263982"/>
            </p:xfrm>
            <a:graphic>
              <a:graphicData uri="http://schemas.microsoft.com/office/powerpoint/2016/slidezoom">
                <pslz:sldZm>
                  <pslz:sldZmObj sldId="333" cId="1426756172">
                    <pslz:zmPr id="{73F3AF55-5AFF-45BE-BC8F-CF026B13005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196" cy="2639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29" name="Zoom de diapositive 62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F5884CB-22C3-2BB5-C843-EEF852BEBC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81368" y="3111433"/>
                <a:ext cx="532196" cy="2639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631" name="Espace réservé du numéro de diapositive 630">
            <a:extLst>
              <a:ext uri="{FF2B5EF4-FFF2-40B4-BE49-F238E27FC236}">
                <a16:creationId xmlns:a16="http://schemas.microsoft.com/office/drawing/2014/main" id="{78BE1124-8F7E-AC5B-24EC-F5F74A347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10</a:t>
            </a:fld>
            <a:r>
              <a:rPr lang="fr-FR" dirty="0"/>
              <a:t>/18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1194;p51">
            <a:extLst>
              <a:ext uri="{FF2B5EF4-FFF2-40B4-BE49-F238E27FC236}">
                <a16:creationId xmlns:a16="http://schemas.microsoft.com/office/drawing/2014/main" id="{7AEFA37C-601A-6B8B-418F-391319FB95AD}"/>
              </a:ext>
            </a:extLst>
          </p:cNvPr>
          <p:cNvGrpSpPr/>
          <p:nvPr/>
        </p:nvGrpSpPr>
        <p:grpSpPr>
          <a:xfrm>
            <a:off x="5392237" y="2459732"/>
            <a:ext cx="991382" cy="680292"/>
            <a:chOff x="809247" y="3298744"/>
            <a:chExt cx="1548251" cy="1042742"/>
          </a:xfrm>
        </p:grpSpPr>
        <p:sp>
          <p:nvSpPr>
            <p:cNvPr id="28" name="Google Shape;1195;p51">
              <a:extLst>
                <a:ext uri="{FF2B5EF4-FFF2-40B4-BE49-F238E27FC236}">
                  <a16:creationId xmlns:a16="http://schemas.microsoft.com/office/drawing/2014/main" id="{2F019639-15ED-2070-F7CB-CC502ED62692}"/>
                </a:ext>
              </a:extLst>
            </p:cNvPr>
            <p:cNvSpPr/>
            <p:nvPr/>
          </p:nvSpPr>
          <p:spPr>
            <a:xfrm>
              <a:off x="1136573" y="3334355"/>
              <a:ext cx="1004803" cy="1007131"/>
            </a:xfrm>
            <a:custGeom>
              <a:avLst/>
              <a:gdLst/>
              <a:ahLst/>
              <a:cxnLst/>
              <a:rect l="l" t="t" r="r" b="b"/>
              <a:pathLst>
                <a:path w="2421211" h="2426822" extrusionOk="0">
                  <a:moveTo>
                    <a:pt x="2421212" y="1213411"/>
                  </a:moveTo>
                  <a:cubicBezTo>
                    <a:pt x="2421212" y="1298372"/>
                    <a:pt x="2412484" y="1381374"/>
                    <a:pt x="2395741" y="1461437"/>
                  </a:cubicBezTo>
                  <a:cubicBezTo>
                    <a:pt x="2380423" y="1535711"/>
                    <a:pt x="2358248" y="1607402"/>
                    <a:pt x="2330106" y="1675977"/>
                  </a:cubicBezTo>
                  <a:cubicBezTo>
                    <a:pt x="2253962" y="1860772"/>
                    <a:pt x="2133645" y="2022678"/>
                    <a:pt x="1982157" y="2148339"/>
                  </a:cubicBezTo>
                  <a:lnTo>
                    <a:pt x="1982157" y="2148517"/>
                  </a:lnTo>
                  <a:cubicBezTo>
                    <a:pt x="1903430" y="2213797"/>
                    <a:pt x="1816243" y="2269368"/>
                    <a:pt x="1722554" y="2313185"/>
                  </a:cubicBezTo>
                  <a:cubicBezTo>
                    <a:pt x="1566970" y="2386034"/>
                    <a:pt x="1393575" y="2426822"/>
                    <a:pt x="1210650" y="2426822"/>
                  </a:cubicBezTo>
                  <a:cubicBezTo>
                    <a:pt x="598023" y="2426822"/>
                    <a:pt x="91640" y="1970580"/>
                    <a:pt x="11310" y="1378791"/>
                  </a:cubicBezTo>
                  <a:cubicBezTo>
                    <a:pt x="3740" y="1324822"/>
                    <a:pt x="0" y="1269428"/>
                    <a:pt x="0" y="1213411"/>
                  </a:cubicBezTo>
                  <a:cubicBezTo>
                    <a:pt x="0" y="1179569"/>
                    <a:pt x="1336" y="1145994"/>
                    <a:pt x="4275" y="1112865"/>
                  </a:cubicBezTo>
                  <a:cubicBezTo>
                    <a:pt x="10153" y="1039303"/>
                    <a:pt x="22710" y="967612"/>
                    <a:pt x="41234" y="898325"/>
                  </a:cubicBezTo>
                  <a:cubicBezTo>
                    <a:pt x="108650" y="646470"/>
                    <a:pt x="254705" y="426943"/>
                    <a:pt x="451701" y="268153"/>
                  </a:cubicBezTo>
                  <a:cubicBezTo>
                    <a:pt x="569435" y="172950"/>
                    <a:pt x="705426" y="99388"/>
                    <a:pt x="853440" y="53613"/>
                  </a:cubicBezTo>
                  <a:cubicBezTo>
                    <a:pt x="960220" y="20751"/>
                    <a:pt x="1073413" y="2138"/>
                    <a:pt x="1190523" y="356"/>
                  </a:cubicBezTo>
                  <a:lnTo>
                    <a:pt x="1190523" y="356"/>
                  </a:lnTo>
                  <a:cubicBezTo>
                    <a:pt x="1190612" y="356"/>
                    <a:pt x="1190791" y="356"/>
                    <a:pt x="1190880" y="356"/>
                  </a:cubicBezTo>
                  <a:cubicBezTo>
                    <a:pt x="1193017" y="356"/>
                    <a:pt x="1195154" y="178"/>
                    <a:pt x="1197203" y="178"/>
                  </a:cubicBezTo>
                  <a:cubicBezTo>
                    <a:pt x="1201656" y="178"/>
                    <a:pt x="1206109" y="0"/>
                    <a:pt x="1210650" y="0"/>
                  </a:cubicBezTo>
                  <a:cubicBezTo>
                    <a:pt x="1234696" y="0"/>
                    <a:pt x="1258742" y="713"/>
                    <a:pt x="1282520" y="2226"/>
                  </a:cubicBezTo>
                  <a:cubicBezTo>
                    <a:pt x="1294365" y="2761"/>
                    <a:pt x="1306031" y="3562"/>
                    <a:pt x="1317787" y="4809"/>
                  </a:cubicBezTo>
                  <a:cubicBezTo>
                    <a:pt x="1331057" y="5878"/>
                    <a:pt x="1344237" y="7214"/>
                    <a:pt x="1357507" y="8906"/>
                  </a:cubicBezTo>
                  <a:cubicBezTo>
                    <a:pt x="1373448" y="10776"/>
                    <a:pt x="1389122" y="13003"/>
                    <a:pt x="1404796" y="15585"/>
                  </a:cubicBezTo>
                  <a:cubicBezTo>
                    <a:pt x="1411297" y="16476"/>
                    <a:pt x="1417888" y="17634"/>
                    <a:pt x="1424211" y="18702"/>
                  </a:cubicBezTo>
                  <a:cubicBezTo>
                    <a:pt x="1432315" y="20216"/>
                    <a:pt x="1440330" y="21819"/>
                    <a:pt x="1448257" y="23333"/>
                  </a:cubicBezTo>
                  <a:cubicBezTo>
                    <a:pt x="1453778" y="24402"/>
                    <a:pt x="1459389" y="25560"/>
                    <a:pt x="1464910" y="26806"/>
                  </a:cubicBezTo>
                  <a:cubicBezTo>
                    <a:pt x="1471233" y="28142"/>
                    <a:pt x="1477645" y="29567"/>
                    <a:pt x="1483969" y="31081"/>
                  </a:cubicBezTo>
                  <a:cubicBezTo>
                    <a:pt x="1491182" y="32595"/>
                    <a:pt x="1498218" y="34376"/>
                    <a:pt x="1505253" y="36247"/>
                  </a:cubicBezTo>
                  <a:cubicBezTo>
                    <a:pt x="1513180" y="38117"/>
                    <a:pt x="1521106" y="40165"/>
                    <a:pt x="1528765" y="42392"/>
                  </a:cubicBezTo>
                  <a:cubicBezTo>
                    <a:pt x="1539897" y="45330"/>
                    <a:pt x="1550940" y="48537"/>
                    <a:pt x="1561805" y="51832"/>
                  </a:cubicBezTo>
                  <a:cubicBezTo>
                    <a:pt x="1569909" y="54236"/>
                    <a:pt x="1577835" y="56641"/>
                    <a:pt x="1585672" y="59402"/>
                  </a:cubicBezTo>
                  <a:cubicBezTo>
                    <a:pt x="1601525" y="64567"/>
                    <a:pt x="1617288" y="69910"/>
                    <a:pt x="1632606" y="75699"/>
                  </a:cubicBezTo>
                  <a:cubicBezTo>
                    <a:pt x="1639998" y="78460"/>
                    <a:pt x="1647211" y="81221"/>
                    <a:pt x="1654425" y="84160"/>
                  </a:cubicBezTo>
                  <a:cubicBezTo>
                    <a:pt x="1662707" y="87455"/>
                    <a:pt x="1670901" y="90661"/>
                    <a:pt x="1679183" y="94312"/>
                  </a:cubicBezTo>
                  <a:cubicBezTo>
                    <a:pt x="1694501" y="100635"/>
                    <a:pt x="1709463" y="107404"/>
                    <a:pt x="1724246" y="114439"/>
                  </a:cubicBezTo>
                  <a:cubicBezTo>
                    <a:pt x="1731460" y="117734"/>
                    <a:pt x="1738674" y="121119"/>
                    <a:pt x="1745709" y="124770"/>
                  </a:cubicBezTo>
                  <a:cubicBezTo>
                    <a:pt x="1747401" y="125661"/>
                    <a:pt x="1749183" y="126284"/>
                    <a:pt x="1750874" y="127353"/>
                  </a:cubicBezTo>
                  <a:cubicBezTo>
                    <a:pt x="1757554" y="130648"/>
                    <a:pt x="1764144" y="134032"/>
                    <a:pt x="1770824" y="137505"/>
                  </a:cubicBezTo>
                  <a:cubicBezTo>
                    <a:pt x="1781154" y="142849"/>
                    <a:pt x="1791485" y="148548"/>
                    <a:pt x="1801637" y="154337"/>
                  </a:cubicBezTo>
                  <a:cubicBezTo>
                    <a:pt x="1807337" y="157454"/>
                    <a:pt x="1812948" y="160660"/>
                    <a:pt x="1818647" y="163955"/>
                  </a:cubicBezTo>
                  <a:cubicBezTo>
                    <a:pt x="1825505" y="167874"/>
                    <a:pt x="1832273" y="171882"/>
                    <a:pt x="1838953" y="176156"/>
                  </a:cubicBezTo>
                  <a:cubicBezTo>
                    <a:pt x="1845810" y="180253"/>
                    <a:pt x="1852489" y="184439"/>
                    <a:pt x="1859080" y="188713"/>
                  </a:cubicBezTo>
                  <a:cubicBezTo>
                    <a:pt x="1868876" y="194858"/>
                    <a:pt x="1878672" y="201270"/>
                    <a:pt x="1888112" y="207772"/>
                  </a:cubicBezTo>
                  <a:cubicBezTo>
                    <a:pt x="1895860" y="212937"/>
                    <a:pt x="1903787" y="218459"/>
                    <a:pt x="1911357" y="223891"/>
                  </a:cubicBezTo>
                  <a:cubicBezTo>
                    <a:pt x="1919283" y="229413"/>
                    <a:pt x="1927209" y="235201"/>
                    <a:pt x="1934868" y="241079"/>
                  </a:cubicBezTo>
                  <a:cubicBezTo>
                    <a:pt x="1942616" y="246779"/>
                    <a:pt x="1950364" y="252746"/>
                    <a:pt x="1957934" y="258802"/>
                  </a:cubicBezTo>
                  <a:cubicBezTo>
                    <a:pt x="1964613" y="264145"/>
                    <a:pt x="1971381" y="269489"/>
                    <a:pt x="1977883" y="274832"/>
                  </a:cubicBezTo>
                  <a:cubicBezTo>
                    <a:pt x="1986343" y="281690"/>
                    <a:pt x="1994536" y="288725"/>
                    <a:pt x="2002819" y="295939"/>
                  </a:cubicBezTo>
                  <a:cubicBezTo>
                    <a:pt x="2010211" y="302262"/>
                    <a:pt x="2017424" y="308674"/>
                    <a:pt x="2024460" y="315175"/>
                  </a:cubicBezTo>
                  <a:cubicBezTo>
                    <a:pt x="2031673" y="321676"/>
                    <a:pt x="2038709" y="328445"/>
                    <a:pt x="2045745" y="335124"/>
                  </a:cubicBezTo>
                  <a:cubicBezTo>
                    <a:pt x="2052780" y="341804"/>
                    <a:pt x="2059638" y="348572"/>
                    <a:pt x="2066584" y="355429"/>
                  </a:cubicBezTo>
                  <a:cubicBezTo>
                    <a:pt x="2073441" y="362287"/>
                    <a:pt x="2080121" y="369144"/>
                    <a:pt x="2086889" y="376269"/>
                  </a:cubicBezTo>
                  <a:cubicBezTo>
                    <a:pt x="2087602" y="376803"/>
                    <a:pt x="2088136" y="377516"/>
                    <a:pt x="2088759" y="378139"/>
                  </a:cubicBezTo>
                  <a:cubicBezTo>
                    <a:pt x="2101495" y="391587"/>
                    <a:pt x="2113874" y="405302"/>
                    <a:pt x="2126075" y="419373"/>
                  </a:cubicBezTo>
                  <a:cubicBezTo>
                    <a:pt x="2151723" y="448940"/>
                    <a:pt x="2175769" y="479754"/>
                    <a:pt x="2198301" y="511726"/>
                  </a:cubicBezTo>
                  <a:cubicBezTo>
                    <a:pt x="2208809" y="526331"/>
                    <a:pt x="2218784" y="541115"/>
                    <a:pt x="2228580" y="556255"/>
                  </a:cubicBezTo>
                  <a:cubicBezTo>
                    <a:pt x="2229471" y="557590"/>
                    <a:pt x="2230272" y="559015"/>
                    <a:pt x="2231163" y="560351"/>
                  </a:cubicBezTo>
                  <a:cubicBezTo>
                    <a:pt x="2236150" y="568277"/>
                    <a:pt x="2241137" y="576203"/>
                    <a:pt x="2245947" y="584219"/>
                  </a:cubicBezTo>
                  <a:cubicBezTo>
                    <a:pt x="2251112" y="592501"/>
                    <a:pt x="2256099" y="600873"/>
                    <a:pt x="2260908" y="609511"/>
                  </a:cubicBezTo>
                  <a:cubicBezTo>
                    <a:pt x="2269547" y="624473"/>
                    <a:pt x="2277740" y="639612"/>
                    <a:pt x="2285666" y="654930"/>
                  </a:cubicBezTo>
                  <a:cubicBezTo>
                    <a:pt x="2288961" y="661253"/>
                    <a:pt x="2292167" y="667666"/>
                    <a:pt x="2295284" y="673989"/>
                  </a:cubicBezTo>
                  <a:cubicBezTo>
                    <a:pt x="2298579" y="680490"/>
                    <a:pt x="2301786" y="687258"/>
                    <a:pt x="2304903" y="693760"/>
                  </a:cubicBezTo>
                  <a:cubicBezTo>
                    <a:pt x="2307841" y="699816"/>
                    <a:pt x="2310781" y="705961"/>
                    <a:pt x="2313541" y="712195"/>
                  </a:cubicBezTo>
                  <a:cubicBezTo>
                    <a:pt x="2316658" y="718874"/>
                    <a:pt x="2319597" y="725731"/>
                    <a:pt x="2322447" y="732678"/>
                  </a:cubicBezTo>
                  <a:cubicBezTo>
                    <a:pt x="2323337" y="734370"/>
                    <a:pt x="2323961" y="736151"/>
                    <a:pt x="2324673" y="737843"/>
                  </a:cubicBezTo>
                  <a:cubicBezTo>
                    <a:pt x="2325742" y="740070"/>
                    <a:pt x="2326722" y="742474"/>
                    <a:pt x="2327790" y="744879"/>
                  </a:cubicBezTo>
                  <a:cubicBezTo>
                    <a:pt x="2329126" y="748352"/>
                    <a:pt x="2330729" y="751914"/>
                    <a:pt x="2332065" y="755388"/>
                  </a:cubicBezTo>
                  <a:cubicBezTo>
                    <a:pt x="2334826" y="762067"/>
                    <a:pt x="2337409" y="768835"/>
                    <a:pt x="2339991" y="775693"/>
                  </a:cubicBezTo>
                  <a:cubicBezTo>
                    <a:pt x="2342218" y="781392"/>
                    <a:pt x="2344444" y="787003"/>
                    <a:pt x="2346671" y="792881"/>
                  </a:cubicBezTo>
                  <a:cubicBezTo>
                    <a:pt x="2347739" y="795820"/>
                    <a:pt x="2348719" y="798937"/>
                    <a:pt x="2349788" y="801787"/>
                  </a:cubicBezTo>
                  <a:cubicBezTo>
                    <a:pt x="2352014" y="807843"/>
                    <a:pt x="2354062" y="813988"/>
                    <a:pt x="2356111" y="820043"/>
                  </a:cubicBezTo>
                  <a:cubicBezTo>
                    <a:pt x="2362167" y="837588"/>
                    <a:pt x="2367777" y="855132"/>
                    <a:pt x="2372765" y="872944"/>
                  </a:cubicBezTo>
                  <a:cubicBezTo>
                    <a:pt x="2374635" y="879089"/>
                    <a:pt x="2376416" y="885145"/>
                    <a:pt x="2378108" y="891379"/>
                  </a:cubicBezTo>
                  <a:cubicBezTo>
                    <a:pt x="2381403" y="903580"/>
                    <a:pt x="2384609" y="915781"/>
                    <a:pt x="2387548" y="928160"/>
                  </a:cubicBezTo>
                  <a:cubicBezTo>
                    <a:pt x="2389062" y="934216"/>
                    <a:pt x="2390487" y="940361"/>
                    <a:pt x="2391823" y="946416"/>
                  </a:cubicBezTo>
                  <a:cubicBezTo>
                    <a:pt x="2393070" y="952294"/>
                    <a:pt x="2394406" y="958083"/>
                    <a:pt x="2395563" y="963960"/>
                  </a:cubicBezTo>
                  <a:cubicBezTo>
                    <a:pt x="2397255" y="972243"/>
                    <a:pt x="2398858" y="980436"/>
                    <a:pt x="2400373" y="988719"/>
                  </a:cubicBezTo>
                  <a:cubicBezTo>
                    <a:pt x="2401708" y="996288"/>
                    <a:pt x="2403133" y="1003680"/>
                    <a:pt x="2404291" y="1011250"/>
                  </a:cubicBezTo>
                  <a:cubicBezTo>
                    <a:pt x="2405627" y="1019532"/>
                    <a:pt x="2407052" y="1027726"/>
                    <a:pt x="2408210" y="1036008"/>
                  </a:cubicBezTo>
                  <a:cubicBezTo>
                    <a:pt x="2409100" y="1042064"/>
                    <a:pt x="2409902" y="1047853"/>
                    <a:pt x="2410614" y="1053909"/>
                  </a:cubicBezTo>
                  <a:cubicBezTo>
                    <a:pt x="2411683" y="1060766"/>
                    <a:pt x="2412484" y="1067802"/>
                    <a:pt x="2413197" y="1074837"/>
                  </a:cubicBezTo>
                  <a:cubicBezTo>
                    <a:pt x="2414266" y="1083120"/>
                    <a:pt x="2415067" y="1091491"/>
                    <a:pt x="2415779" y="1099774"/>
                  </a:cubicBezTo>
                  <a:cubicBezTo>
                    <a:pt x="2416848" y="1111262"/>
                    <a:pt x="2417828" y="1123018"/>
                    <a:pt x="2418540" y="1134685"/>
                  </a:cubicBezTo>
                  <a:cubicBezTo>
                    <a:pt x="2419074" y="1142967"/>
                    <a:pt x="2419609" y="1151338"/>
                    <a:pt x="2419876" y="1159798"/>
                  </a:cubicBezTo>
                  <a:lnTo>
                    <a:pt x="2419876" y="1159977"/>
                  </a:lnTo>
                  <a:cubicBezTo>
                    <a:pt x="2420856" y="1177432"/>
                    <a:pt x="2421212" y="1195333"/>
                    <a:pt x="2421212" y="12134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96;p51">
              <a:extLst>
                <a:ext uri="{FF2B5EF4-FFF2-40B4-BE49-F238E27FC236}">
                  <a16:creationId xmlns:a16="http://schemas.microsoft.com/office/drawing/2014/main" id="{F3210EEC-5CBB-00F1-AD4B-3E8417BB29E5}"/>
                </a:ext>
              </a:extLst>
            </p:cNvPr>
            <p:cNvSpPr/>
            <p:nvPr/>
          </p:nvSpPr>
          <p:spPr>
            <a:xfrm>
              <a:off x="1630387" y="3334465"/>
              <a:ext cx="510736" cy="891598"/>
            </a:xfrm>
            <a:custGeom>
              <a:avLst/>
              <a:gdLst/>
              <a:ahLst/>
              <a:cxnLst/>
              <a:rect l="l" t="t" r="r" b="b"/>
              <a:pathLst>
                <a:path w="1230688" h="2148428" extrusionOk="0">
                  <a:moveTo>
                    <a:pt x="1230689" y="1219645"/>
                  </a:moveTo>
                  <a:cubicBezTo>
                    <a:pt x="1230689" y="1302291"/>
                    <a:pt x="1222139" y="1383155"/>
                    <a:pt x="1205841" y="1461170"/>
                  </a:cubicBezTo>
                  <a:cubicBezTo>
                    <a:pt x="1190613" y="1535266"/>
                    <a:pt x="1168348" y="1607135"/>
                    <a:pt x="1139672" y="1675710"/>
                  </a:cubicBezTo>
                  <a:cubicBezTo>
                    <a:pt x="1063171" y="1859792"/>
                    <a:pt x="941429" y="2021699"/>
                    <a:pt x="787983" y="2148428"/>
                  </a:cubicBezTo>
                  <a:lnTo>
                    <a:pt x="787804" y="2148250"/>
                  </a:lnTo>
                  <a:lnTo>
                    <a:pt x="787804" y="2148072"/>
                  </a:lnTo>
                  <a:cubicBezTo>
                    <a:pt x="750311" y="2102831"/>
                    <a:pt x="712907" y="2057678"/>
                    <a:pt x="675948" y="2012259"/>
                  </a:cubicBezTo>
                  <a:cubicBezTo>
                    <a:pt x="645490" y="1975300"/>
                    <a:pt x="615389" y="1938341"/>
                    <a:pt x="585465" y="1901204"/>
                  </a:cubicBezTo>
                  <a:cubicBezTo>
                    <a:pt x="390073" y="1659323"/>
                    <a:pt x="199222" y="1414236"/>
                    <a:pt x="12201" y="1166300"/>
                  </a:cubicBezTo>
                  <a:cubicBezTo>
                    <a:pt x="10331" y="1164073"/>
                    <a:pt x="8639" y="1161669"/>
                    <a:pt x="6857" y="1159443"/>
                  </a:cubicBezTo>
                  <a:cubicBezTo>
                    <a:pt x="6857" y="1159264"/>
                    <a:pt x="6679" y="1159264"/>
                    <a:pt x="6679" y="1159086"/>
                  </a:cubicBezTo>
                  <a:cubicBezTo>
                    <a:pt x="4453" y="1156147"/>
                    <a:pt x="2226" y="1153208"/>
                    <a:pt x="0" y="1150358"/>
                  </a:cubicBezTo>
                  <a:lnTo>
                    <a:pt x="0" y="0"/>
                  </a:lnTo>
                  <a:cubicBezTo>
                    <a:pt x="2226" y="0"/>
                    <a:pt x="4453" y="178"/>
                    <a:pt x="6679" y="178"/>
                  </a:cubicBezTo>
                  <a:cubicBezTo>
                    <a:pt x="508252" y="13270"/>
                    <a:pt x="936531" y="310811"/>
                    <a:pt x="1126313" y="732322"/>
                  </a:cubicBezTo>
                  <a:cubicBezTo>
                    <a:pt x="1127204" y="734014"/>
                    <a:pt x="1127827" y="735795"/>
                    <a:pt x="1128539" y="737487"/>
                  </a:cubicBezTo>
                  <a:cubicBezTo>
                    <a:pt x="1129608" y="739714"/>
                    <a:pt x="1130587" y="742118"/>
                    <a:pt x="1131656" y="744522"/>
                  </a:cubicBezTo>
                  <a:cubicBezTo>
                    <a:pt x="1132992" y="747996"/>
                    <a:pt x="1134595" y="751558"/>
                    <a:pt x="1135931" y="755031"/>
                  </a:cubicBezTo>
                  <a:cubicBezTo>
                    <a:pt x="1135931" y="755120"/>
                    <a:pt x="1136020" y="755120"/>
                    <a:pt x="1136020" y="755209"/>
                  </a:cubicBezTo>
                  <a:cubicBezTo>
                    <a:pt x="1196936" y="898325"/>
                    <a:pt x="1230689" y="1055067"/>
                    <a:pt x="1230689" y="12196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197;p51">
              <a:extLst>
                <a:ext uri="{FF2B5EF4-FFF2-40B4-BE49-F238E27FC236}">
                  <a16:creationId xmlns:a16="http://schemas.microsoft.com/office/drawing/2014/main" id="{937215FC-B674-DCE4-272A-6AFD5577E6E3}"/>
                </a:ext>
              </a:extLst>
            </p:cNvPr>
            <p:cNvSpPr/>
            <p:nvPr/>
          </p:nvSpPr>
          <p:spPr>
            <a:xfrm>
              <a:off x="1630424" y="3334392"/>
              <a:ext cx="510218" cy="481279"/>
            </a:xfrm>
            <a:custGeom>
              <a:avLst/>
              <a:gdLst/>
              <a:ahLst/>
              <a:cxnLst/>
              <a:rect l="l" t="t" r="r" b="b"/>
              <a:pathLst>
                <a:path w="1229441" h="1159709" extrusionOk="0">
                  <a:moveTo>
                    <a:pt x="1229442" y="1159709"/>
                  </a:moveTo>
                  <a:cubicBezTo>
                    <a:pt x="1201299" y="514486"/>
                    <a:pt x="667666" y="0"/>
                    <a:pt x="13448" y="0"/>
                  </a:cubicBezTo>
                  <a:cubicBezTo>
                    <a:pt x="8995" y="0"/>
                    <a:pt x="4453" y="89"/>
                    <a:pt x="0" y="178"/>
                  </a:cubicBezTo>
                  <a:lnTo>
                    <a:pt x="0" y="1159709"/>
                  </a:lnTo>
                  <a:lnTo>
                    <a:pt x="1229442" y="11597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198;p51">
              <a:extLst>
                <a:ext uri="{FF2B5EF4-FFF2-40B4-BE49-F238E27FC236}">
                  <a16:creationId xmlns:a16="http://schemas.microsoft.com/office/drawing/2014/main" id="{D2DA0FE6-F975-1AD8-E2ED-40A5A6178002}"/>
                </a:ext>
              </a:extLst>
            </p:cNvPr>
            <p:cNvSpPr/>
            <p:nvPr/>
          </p:nvSpPr>
          <p:spPr>
            <a:xfrm>
              <a:off x="1136573" y="3334355"/>
              <a:ext cx="1004803" cy="1007131"/>
            </a:xfrm>
            <a:custGeom>
              <a:avLst/>
              <a:gdLst/>
              <a:ahLst/>
              <a:cxnLst/>
              <a:rect l="l" t="t" r="r" b="b"/>
              <a:pathLst>
                <a:path w="2421211" h="2426822" extrusionOk="0">
                  <a:moveTo>
                    <a:pt x="2421212" y="1213411"/>
                  </a:moveTo>
                  <a:cubicBezTo>
                    <a:pt x="2421212" y="1298372"/>
                    <a:pt x="2412484" y="1381374"/>
                    <a:pt x="2395741" y="1461437"/>
                  </a:cubicBezTo>
                  <a:cubicBezTo>
                    <a:pt x="2380423" y="1535711"/>
                    <a:pt x="2358248" y="1607402"/>
                    <a:pt x="2330106" y="1675977"/>
                  </a:cubicBezTo>
                  <a:cubicBezTo>
                    <a:pt x="2253962" y="1860772"/>
                    <a:pt x="2133645" y="2022678"/>
                    <a:pt x="1982157" y="2148339"/>
                  </a:cubicBezTo>
                  <a:lnTo>
                    <a:pt x="1982157" y="2148517"/>
                  </a:lnTo>
                  <a:cubicBezTo>
                    <a:pt x="1903430" y="2213797"/>
                    <a:pt x="1816243" y="2269368"/>
                    <a:pt x="1722554" y="2313185"/>
                  </a:cubicBezTo>
                  <a:cubicBezTo>
                    <a:pt x="1566970" y="2386034"/>
                    <a:pt x="1393575" y="2426822"/>
                    <a:pt x="1210650" y="2426822"/>
                  </a:cubicBezTo>
                  <a:cubicBezTo>
                    <a:pt x="598023" y="2426822"/>
                    <a:pt x="91640" y="1970580"/>
                    <a:pt x="11310" y="1378791"/>
                  </a:cubicBezTo>
                  <a:cubicBezTo>
                    <a:pt x="3740" y="1324822"/>
                    <a:pt x="0" y="1269428"/>
                    <a:pt x="0" y="1213411"/>
                  </a:cubicBezTo>
                  <a:cubicBezTo>
                    <a:pt x="0" y="1179569"/>
                    <a:pt x="1336" y="1145994"/>
                    <a:pt x="4275" y="1112865"/>
                  </a:cubicBezTo>
                  <a:cubicBezTo>
                    <a:pt x="10153" y="1039303"/>
                    <a:pt x="22710" y="967612"/>
                    <a:pt x="41234" y="898325"/>
                  </a:cubicBezTo>
                  <a:cubicBezTo>
                    <a:pt x="108650" y="646470"/>
                    <a:pt x="254705" y="426943"/>
                    <a:pt x="451701" y="268153"/>
                  </a:cubicBezTo>
                  <a:cubicBezTo>
                    <a:pt x="569435" y="172950"/>
                    <a:pt x="705426" y="99388"/>
                    <a:pt x="853440" y="53613"/>
                  </a:cubicBezTo>
                  <a:cubicBezTo>
                    <a:pt x="960220" y="20751"/>
                    <a:pt x="1073413" y="2138"/>
                    <a:pt x="1190523" y="356"/>
                  </a:cubicBezTo>
                  <a:lnTo>
                    <a:pt x="1190523" y="356"/>
                  </a:lnTo>
                  <a:cubicBezTo>
                    <a:pt x="1190612" y="356"/>
                    <a:pt x="1190791" y="356"/>
                    <a:pt x="1190880" y="356"/>
                  </a:cubicBezTo>
                  <a:cubicBezTo>
                    <a:pt x="1193017" y="356"/>
                    <a:pt x="1195154" y="178"/>
                    <a:pt x="1197203" y="178"/>
                  </a:cubicBezTo>
                  <a:cubicBezTo>
                    <a:pt x="1201656" y="178"/>
                    <a:pt x="1206109" y="0"/>
                    <a:pt x="1210650" y="0"/>
                  </a:cubicBezTo>
                  <a:cubicBezTo>
                    <a:pt x="1234696" y="0"/>
                    <a:pt x="1258742" y="713"/>
                    <a:pt x="1282520" y="2226"/>
                  </a:cubicBezTo>
                  <a:cubicBezTo>
                    <a:pt x="1294365" y="2761"/>
                    <a:pt x="1306031" y="3562"/>
                    <a:pt x="1317787" y="4809"/>
                  </a:cubicBezTo>
                  <a:cubicBezTo>
                    <a:pt x="1331057" y="5878"/>
                    <a:pt x="1344237" y="7214"/>
                    <a:pt x="1357507" y="8906"/>
                  </a:cubicBezTo>
                  <a:cubicBezTo>
                    <a:pt x="1373448" y="10776"/>
                    <a:pt x="1389122" y="13003"/>
                    <a:pt x="1404796" y="15585"/>
                  </a:cubicBezTo>
                  <a:cubicBezTo>
                    <a:pt x="1411297" y="16476"/>
                    <a:pt x="1417888" y="17634"/>
                    <a:pt x="1424211" y="18702"/>
                  </a:cubicBezTo>
                  <a:cubicBezTo>
                    <a:pt x="1432315" y="20216"/>
                    <a:pt x="1440330" y="21819"/>
                    <a:pt x="1448257" y="23333"/>
                  </a:cubicBezTo>
                  <a:cubicBezTo>
                    <a:pt x="1453778" y="24402"/>
                    <a:pt x="1459389" y="25560"/>
                    <a:pt x="1464910" y="26806"/>
                  </a:cubicBezTo>
                  <a:cubicBezTo>
                    <a:pt x="1471233" y="28142"/>
                    <a:pt x="1477645" y="29567"/>
                    <a:pt x="1483969" y="31081"/>
                  </a:cubicBezTo>
                  <a:cubicBezTo>
                    <a:pt x="1491182" y="32595"/>
                    <a:pt x="1498218" y="34376"/>
                    <a:pt x="1505253" y="36247"/>
                  </a:cubicBezTo>
                  <a:cubicBezTo>
                    <a:pt x="1513180" y="38117"/>
                    <a:pt x="1521106" y="40165"/>
                    <a:pt x="1528765" y="42392"/>
                  </a:cubicBezTo>
                  <a:cubicBezTo>
                    <a:pt x="1539897" y="45330"/>
                    <a:pt x="1550940" y="48537"/>
                    <a:pt x="1561805" y="51832"/>
                  </a:cubicBezTo>
                  <a:cubicBezTo>
                    <a:pt x="1569909" y="54236"/>
                    <a:pt x="1577835" y="56641"/>
                    <a:pt x="1585672" y="59402"/>
                  </a:cubicBezTo>
                  <a:cubicBezTo>
                    <a:pt x="1601525" y="64567"/>
                    <a:pt x="1617288" y="69910"/>
                    <a:pt x="1632606" y="75699"/>
                  </a:cubicBezTo>
                  <a:cubicBezTo>
                    <a:pt x="1639998" y="78460"/>
                    <a:pt x="1647211" y="81221"/>
                    <a:pt x="1654425" y="84160"/>
                  </a:cubicBezTo>
                  <a:cubicBezTo>
                    <a:pt x="1662707" y="87455"/>
                    <a:pt x="1670901" y="90661"/>
                    <a:pt x="1679183" y="94312"/>
                  </a:cubicBezTo>
                  <a:cubicBezTo>
                    <a:pt x="1694501" y="100635"/>
                    <a:pt x="1709463" y="107404"/>
                    <a:pt x="1724246" y="114439"/>
                  </a:cubicBezTo>
                  <a:cubicBezTo>
                    <a:pt x="1731460" y="117734"/>
                    <a:pt x="1738674" y="121119"/>
                    <a:pt x="1745709" y="124770"/>
                  </a:cubicBezTo>
                  <a:cubicBezTo>
                    <a:pt x="1747401" y="125661"/>
                    <a:pt x="1749183" y="126284"/>
                    <a:pt x="1750874" y="127353"/>
                  </a:cubicBezTo>
                  <a:cubicBezTo>
                    <a:pt x="1757554" y="130648"/>
                    <a:pt x="1764144" y="134032"/>
                    <a:pt x="1770824" y="137505"/>
                  </a:cubicBezTo>
                  <a:cubicBezTo>
                    <a:pt x="1781154" y="142849"/>
                    <a:pt x="1791485" y="148548"/>
                    <a:pt x="1801637" y="154337"/>
                  </a:cubicBezTo>
                  <a:cubicBezTo>
                    <a:pt x="1807337" y="157454"/>
                    <a:pt x="1812948" y="160660"/>
                    <a:pt x="1818647" y="163955"/>
                  </a:cubicBezTo>
                  <a:cubicBezTo>
                    <a:pt x="1825505" y="167874"/>
                    <a:pt x="1832273" y="171882"/>
                    <a:pt x="1838953" y="176156"/>
                  </a:cubicBezTo>
                  <a:cubicBezTo>
                    <a:pt x="1845810" y="180253"/>
                    <a:pt x="1852489" y="184439"/>
                    <a:pt x="1859080" y="188713"/>
                  </a:cubicBezTo>
                  <a:cubicBezTo>
                    <a:pt x="1868876" y="194858"/>
                    <a:pt x="1878672" y="201270"/>
                    <a:pt x="1888112" y="207772"/>
                  </a:cubicBezTo>
                  <a:cubicBezTo>
                    <a:pt x="1895860" y="212937"/>
                    <a:pt x="1903787" y="218459"/>
                    <a:pt x="1911357" y="223891"/>
                  </a:cubicBezTo>
                  <a:cubicBezTo>
                    <a:pt x="1919283" y="229413"/>
                    <a:pt x="1927209" y="235201"/>
                    <a:pt x="1934868" y="241079"/>
                  </a:cubicBezTo>
                  <a:cubicBezTo>
                    <a:pt x="1942616" y="246779"/>
                    <a:pt x="1950364" y="252746"/>
                    <a:pt x="1957934" y="258802"/>
                  </a:cubicBezTo>
                  <a:cubicBezTo>
                    <a:pt x="1964613" y="264145"/>
                    <a:pt x="1971381" y="269489"/>
                    <a:pt x="1977883" y="274832"/>
                  </a:cubicBezTo>
                  <a:cubicBezTo>
                    <a:pt x="1986343" y="281690"/>
                    <a:pt x="1994536" y="288725"/>
                    <a:pt x="2002819" y="295939"/>
                  </a:cubicBezTo>
                  <a:cubicBezTo>
                    <a:pt x="2010211" y="302262"/>
                    <a:pt x="2017424" y="308674"/>
                    <a:pt x="2024460" y="315175"/>
                  </a:cubicBezTo>
                  <a:cubicBezTo>
                    <a:pt x="2031673" y="321676"/>
                    <a:pt x="2038709" y="328445"/>
                    <a:pt x="2045745" y="335124"/>
                  </a:cubicBezTo>
                  <a:cubicBezTo>
                    <a:pt x="2052780" y="341804"/>
                    <a:pt x="2059638" y="348572"/>
                    <a:pt x="2066584" y="355429"/>
                  </a:cubicBezTo>
                  <a:cubicBezTo>
                    <a:pt x="2073441" y="362287"/>
                    <a:pt x="2080121" y="369144"/>
                    <a:pt x="2086889" y="376269"/>
                  </a:cubicBezTo>
                  <a:cubicBezTo>
                    <a:pt x="2087602" y="376803"/>
                    <a:pt x="2088136" y="377516"/>
                    <a:pt x="2088759" y="378139"/>
                  </a:cubicBezTo>
                  <a:cubicBezTo>
                    <a:pt x="2101495" y="391587"/>
                    <a:pt x="2113874" y="405302"/>
                    <a:pt x="2126075" y="419373"/>
                  </a:cubicBezTo>
                  <a:cubicBezTo>
                    <a:pt x="2151723" y="448940"/>
                    <a:pt x="2175769" y="479754"/>
                    <a:pt x="2198301" y="511726"/>
                  </a:cubicBezTo>
                  <a:cubicBezTo>
                    <a:pt x="2208809" y="526331"/>
                    <a:pt x="2218784" y="541115"/>
                    <a:pt x="2228580" y="556255"/>
                  </a:cubicBezTo>
                  <a:cubicBezTo>
                    <a:pt x="2229471" y="557590"/>
                    <a:pt x="2230272" y="559015"/>
                    <a:pt x="2231163" y="560351"/>
                  </a:cubicBezTo>
                  <a:cubicBezTo>
                    <a:pt x="2236150" y="568277"/>
                    <a:pt x="2241137" y="576203"/>
                    <a:pt x="2245947" y="584219"/>
                  </a:cubicBezTo>
                  <a:cubicBezTo>
                    <a:pt x="2251112" y="592501"/>
                    <a:pt x="2256099" y="600873"/>
                    <a:pt x="2260908" y="609511"/>
                  </a:cubicBezTo>
                  <a:cubicBezTo>
                    <a:pt x="2269547" y="624473"/>
                    <a:pt x="2277740" y="639612"/>
                    <a:pt x="2285666" y="654930"/>
                  </a:cubicBezTo>
                  <a:cubicBezTo>
                    <a:pt x="2288961" y="661253"/>
                    <a:pt x="2292167" y="667666"/>
                    <a:pt x="2295284" y="673989"/>
                  </a:cubicBezTo>
                  <a:cubicBezTo>
                    <a:pt x="2298579" y="680490"/>
                    <a:pt x="2301786" y="687258"/>
                    <a:pt x="2304903" y="693760"/>
                  </a:cubicBezTo>
                  <a:cubicBezTo>
                    <a:pt x="2307841" y="699816"/>
                    <a:pt x="2310781" y="705961"/>
                    <a:pt x="2313541" y="712195"/>
                  </a:cubicBezTo>
                  <a:cubicBezTo>
                    <a:pt x="2316658" y="718874"/>
                    <a:pt x="2319597" y="725731"/>
                    <a:pt x="2322447" y="732678"/>
                  </a:cubicBezTo>
                  <a:cubicBezTo>
                    <a:pt x="2323337" y="734370"/>
                    <a:pt x="2323961" y="736151"/>
                    <a:pt x="2324673" y="737843"/>
                  </a:cubicBezTo>
                  <a:cubicBezTo>
                    <a:pt x="2325742" y="740070"/>
                    <a:pt x="2326722" y="742474"/>
                    <a:pt x="2327790" y="744879"/>
                  </a:cubicBezTo>
                  <a:cubicBezTo>
                    <a:pt x="2329126" y="748352"/>
                    <a:pt x="2330729" y="751914"/>
                    <a:pt x="2332065" y="755388"/>
                  </a:cubicBezTo>
                  <a:cubicBezTo>
                    <a:pt x="2334826" y="762067"/>
                    <a:pt x="2337409" y="768835"/>
                    <a:pt x="2339991" y="775693"/>
                  </a:cubicBezTo>
                  <a:cubicBezTo>
                    <a:pt x="2342218" y="781392"/>
                    <a:pt x="2344444" y="787003"/>
                    <a:pt x="2346671" y="792881"/>
                  </a:cubicBezTo>
                  <a:cubicBezTo>
                    <a:pt x="2347739" y="795820"/>
                    <a:pt x="2348719" y="798937"/>
                    <a:pt x="2349788" y="801787"/>
                  </a:cubicBezTo>
                  <a:cubicBezTo>
                    <a:pt x="2352014" y="807843"/>
                    <a:pt x="2354062" y="813988"/>
                    <a:pt x="2356111" y="820043"/>
                  </a:cubicBezTo>
                  <a:cubicBezTo>
                    <a:pt x="2362167" y="837588"/>
                    <a:pt x="2367777" y="855132"/>
                    <a:pt x="2372765" y="872944"/>
                  </a:cubicBezTo>
                  <a:cubicBezTo>
                    <a:pt x="2374635" y="879089"/>
                    <a:pt x="2376416" y="885145"/>
                    <a:pt x="2378108" y="891379"/>
                  </a:cubicBezTo>
                  <a:cubicBezTo>
                    <a:pt x="2381403" y="903580"/>
                    <a:pt x="2384609" y="915781"/>
                    <a:pt x="2387548" y="928160"/>
                  </a:cubicBezTo>
                  <a:cubicBezTo>
                    <a:pt x="2389062" y="934216"/>
                    <a:pt x="2390487" y="940361"/>
                    <a:pt x="2391823" y="946416"/>
                  </a:cubicBezTo>
                  <a:cubicBezTo>
                    <a:pt x="2393070" y="952294"/>
                    <a:pt x="2394406" y="958083"/>
                    <a:pt x="2395563" y="963960"/>
                  </a:cubicBezTo>
                  <a:cubicBezTo>
                    <a:pt x="2397255" y="972243"/>
                    <a:pt x="2398858" y="980436"/>
                    <a:pt x="2400373" y="988719"/>
                  </a:cubicBezTo>
                  <a:cubicBezTo>
                    <a:pt x="2401708" y="996288"/>
                    <a:pt x="2403133" y="1003680"/>
                    <a:pt x="2404291" y="1011250"/>
                  </a:cubicBezTo>
                  <a:cubicBezTo>
                    <a:pt x="2405627" y="1019532"/>
                    <a:pt x="2407052" y="1027726"/>
                    <a:pt x="2408210" y="1036008"/>
                  </a:cubicBezTo>
                  <a:cubicBezTo>
                    <a:pt x="2409100" y="1042064"/>
                    <a:pt x="2409902" y="1047853"/>
                    <a:pt x="2410614" y="1053909"/>
                  </a:cubicBezTo>
                  <a:cubicBezTo>
                    <a:pt x="2411683" y="1060766"/>
                    <a:pt x="2412484" y="1067802"/>
                    <a:pt x="2413197" y="1074837"/>
                  </a:cubicBezTo>
                  <a:cubicBezTo>
                    <a:pt x="2414266" y="1083120"/>
                    <a:pt x="2415067" y="1091491"/>
                    <a:pt x="2415779" y="1099774"/>
                  </a:cubicBezTo>
                  <a:cubicBezTo>
                    <a:pt x="2416848" y="1111262"/>
                    <a:pt x="2417828" y="1123018"/>
                    <a:pt x="2418540" y="1134685"/>
                  </a:cubicBezTo>
                  <a:cubicBezTo>
                    <a:pt x="2419074" y="1142967"/>
                    <a:pt x="2419609" y="1151338"/>
                    <a:pt x="2419876" y="1159798"/>
                  </a:cubicBezTo>
                  <a:lnTo>
                    <a:pt x="2419876" y="1159977"/>
                  </a:lnTo>
                  <a:cubicBezTo>
                    <a:pt x="2420856" y="1177432"/>
                    <a:pt x="2421212" y="1195333"/>
                    <a:pt x="2421212" y="12134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99;p51">
              <a:extLst>
                <a:ext uri="{FF2B5EF4-FFF2-40B4-BE49-F238E27FC236}">
                  <a16:creationId xmlns:a16="http://schemas.microsoft.com/office/drawing/2014/main" id="{FAFD5651-36BE-5F6E-2DF7-98FE6B48C3EA}"/>
                </a:ext>
              </a:extLst>
            </p:cNvPr>
            <p:cNvSpPr/>
            <p:nvPr/>
          </p:nvSpPr>
          <p:spPr>
            <a:xfrm>
              <a:off x="1630424" y="3334502"/>
              <a:ext cx="510218" cy="481168"/>
            </a:xfrm>
            <a:custGeom>
              <a:avLst/>
              <a:gdLst/>
              <a:ahLst/>
              <a:cxnLst/>
              <a:rect l="l" t="t" r="r" b="b"/>
              <a:pathLst>
                <a:path w="1229441" h="1159441" extrusionOk="0">
                  <a:moveTo>
                    <a:pt x="1229442" y="1159442"/>
                  </a:moveTo>
                  <a:lnTo>
                    <a:pt x="0" y="1159442"/>
                  </a:lnTo>
                  <a:lnTo>
                    <a:pt x="35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00;p51">
              <a:extLst>
                <a:ext uri="{FF2B5EF4-FFF2-40B4-BE49-F238E27FC236}">
                  <a16:creationId xmlns:a16="http://schemas.microsoft.com/office/drawing/2014/main" id="{307C8BBE-813D-DE50-24FC-2CDAC23FFC61}"/>
                </a:ext>
              </a:extLst>
            </p:cNvPr>
            <p:cNvSpPr/>
            <p:nvPr/>
          </p:nvSpPr>
          <p:spPr>
            <a:xfrm>
              <a:off x="1630424" y="3815425"/>
              <a:ext cx="328528" cy="410318"/>
            </a:xfrm>
            <a:custGeom>
              <a:avLst/>
              <a:gdLst/>
              <a:ahLst/>
              <a:cxnLst/>
              <a:rect l="l" t="t" r="r" b="b"/>
              <a:pathLst>
                <a:path w="791633" h="988718" extrusionOk="0">
                  <a:moveTo>
                    <a:pt x="791634" y="98871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01;p51">
              <a:extLst>
                <a:ext uri="{FF2B5EF4-FFF2-40B4-BE49-F238E27FC236}">
                  <a16:creationId xmlns:a16="http://schemas.microsoft.com/office/drawing/2014/main" id="{DA59F48A-8339-64DE-6338-C051F52D7087}"/>
                </a:ext>
              </a:extLst>
            </p:cNvPr>
            <p:cNvSpPr/>
            <p:nvPr/>
          </p:nvSpPr>
          <p:spPr>
            <a:xfrm>
              <a:off x="1147728" y="3298744"/>
              <a:ext cx="399711" cy="88997"/>
            </a:xfrm>
            <a:custGeom>
              <a:avLst/>
              <a:gdLst/>
              <a:ahLst/>
              <a:cxnLst/>
              <a:rect l="l" t="t" r="r" b="b"/>
              <a:pathLst>
                <a:path w="963159" h="214450" extrusionOk="0">
                  <a:moveTo>
                    <a:pt x="856112" y="214451"/>
                  </a:moveTo>
                  <a:lnTo>
                    <a:pt x="107047" y="214451"/>
                  </a:lnTo>
                  <a:cubicBezTo>
                    <a:pt x="48180" y="214451"/>
                    <a:pt x="0" y="166182"/>
                    <a:pt x="0" y="107225"/>
                  </a:cubicBezTo>
                  <a:lnTo>
                    <a:pt x="0" y="107225"/>
                  </a:lnTo>
                  <a:cubicBezTo>
                    <a:pt x="0" y="48269"/>
                    <a:pt x="48180" y="0"/>
                    <a:pt x="107047" y="0"/>
                  </a:cubicBezTo>
                  <a:lnTo>
                    <a:pt x="856112" y="0"/>
                  </a:lnTo>
                  <a:cubicBezTo>
                    <a:pt x="914979" y="0"/>
                    <a:pt x="963159" y="48269"/>
                    <a:pt x="963159" y="107225"/>
                  </a:cubicBezTo>
                  <a:lnTo>
                    <a:pt x="963159" y="107225"/>
                  </a:lnTo>
                  <a:cubicBezTo>
                    <a:pt x="963070" y="166182"/>
                    <a:pt x="914979" y="214451"/>
                    <a:pt x="856112" y="21445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202;p51">
              <a:extLst>
                <a:ext uri="{FF2B5EF4-FFF2-40B4-BE49-F238E27FC236}">
                  <a16:creationId xmlns:a16="http://schemas.microsoft.com/office/drawing/2014/main" id="{E277DB3A-8576-694C-A734-A6CE2B0EF2F6}"/>
                </a:ext>
              </a:extLst>
            </p:cNvPr>
            <p:cNvSpPr/>
            <p:nvPr/>
          </p:nvSpPr>
          <p:spPr>
            <a:xfrm>
              <a:off x="809247" y="3707006"/>
              <a:ext cx="399711" cy="88997"/>
            </a:xfrm>
            <a:custGeom>
              <a:avLst/>
              <a:gdLst/>
              <a:ahLst/>
              <a:cxnLst/>
              <a:rect l="l" t="t" r="r" b="b"/>
              <a:pathLst>
                <a:path w="963159" h="214451" extrusionOk="0">
                  <a:moveTo>
                    <a:pt x="856112" y="214451"/>
                  </a:moveTo>
                  <a:lnTo>
                    <a:pt x="107047" y="214451"/>
                  </a:lnTo>
                  <a:cubicBezTo>
                    <a:pt x="48180" y="214451"/>
                    <a:pt x="0" y="166181"/>
                    <a:pt x="0" y="107225"/>
                  </a:cubicBezTo>
                  <a:lnTo>
                    <a:pt x="0" y="107225"/>
                  </a:lnTo>
                  <a:cubicBezTo>
                    <a:pt x="0" y="48269"/>
                    <a:pt x="48180" y="0"/>
                    <a:pt x="107047" y="0"/>
                  </a:cubicBezTo>
                  <a:lnTo>
                    <a:pt x="856112" y="0"/>
                  </a:lnTo>
                  <a:cubicBezTo>
                    <a:pt x="914979" y="0"/>
                    <a:pt x="963159" y="48269"/>
                    <a:pt x="963159" y="107225"/>
                  </a:cubicBezTo>
                  <a:lnTo>
                    <a:pt x="963159" y="107225"/>
                  </a:lnTo>
                  <a:cubicBezTo>
                    <a:pt x="963159" y="166181"/>
                    <a:pt x="914979" y="214451"/>
                    <a:pt x="856112" y="21445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203;p51">
              <a:extLst>
                <a:ext uri="{FF2B5EF4-FFF2-40B4-BE49-F238E27FC236}">
                  <a16:creationId xmlns:a16="http://schemas.microsoft.com/office/drawing/2014/main" id="{0AFEB326-91A0-EDA2-5835-C4D7A0F9276E}"/>
                </a:ext>
              </a:extLst>
            </p:cNvPr>
            <p:cNvSpPr/>
            <p:nvPr/>
          </p:nvSpPr>
          <p:spPr>
            <a:xfrm>
              <a:off x="1957787" y="3940578"/>
              <a:ext cx="399711" cy="88997"/>
            </a:xfrm>
            <a:custGeom>
              <a:avLst/>
              <a:gdLst/>
              <a:ahLst/>
              <a:cxnLst/>
              <a:rect l="l" t="t" r="r" b="b"/>
              <a:pathLst>
                <a:path w="963159" h="214451" extrusionOk="0">
                  <a:moveTo>
                    <a:pt x="856112" y="214451"/>
                  </a:moveTo>
                  <a:lnTo>
                    <a:pt x="107047" y="214451"/>
                  </a:lnTo>
                  <a:cubicBezTo>
                    <a:pt x="48180" y="214451"/>
                    <a:pt x="0" y="166182"/>
                    <a:pt x="0" y="107226"/>
                  </a:cubicBezTo>
                  <a:lnTo>
                    <a:pt x="0" y="107226"/>
                  </a:lnTo>
                  <a:cubicBezTo>
                    <a:pt x="0" y="48270"/>
                    <a:pt x="48180" y="0"/>
                    <a:pt x="107047" y="0"/>
                  </a:cubicBezTo>
                  <a:lnTo>
                    <a:pt x="856112" y="0"/>
                  </a:lnTo>
                  <a:cubicBezTo>
                    <a:pt x="914979" y="0"/>
                    <a:pt x="963159" y="48270"/>
                    <a:pt x="963159" y="107226"/>
                  </a:cubicBezTo>
                  <a:lnTo>
                    <a:pt x="963159" y="107226"/>
                  </a:lnTo>
                  <a:cubicBezTo>
                    <a:pt x="963159" y="166182"/>
                    <a:pt x="914979" y="214451"/>
                    <a:pt x="856112" y="21445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04;p51">
              <a:extLst>
                <a:ext uri="{FF2B5EF4-FFF2-40B4-BE49-F238E27FC236}">
                  <a16:creationId xmlns:a16="http://schemas.microsoft.com/office/drawing/2014/main" id="{4B96C967-0B3A-9ECB-59A1-D1665E44CD99}"/>
                </a:ext>
              </a:extLst>
            </p:cNvPr>
            <p:cNvSpPr/>
            <p:nvPr/>
          </p:nvSpPr>
          <p:spPr>
            <a:xfrm>
              <a:off x="1523815" y="3382377"/>
              <a:ext cx="262963" cy="210481"/>
            </a:xfrm>
            <a:custGeom>
              <a:avLst/>
              <a:gdLst/>
              <a:ahLst/>
              <a:cxnLst/>
              <a:rect l="l" t="t" r="r" b="b"/>
              <a:pathLst>
                <a:path w="633645" h="507183" extrusionOk="0">
                  <a:moveTo>
                    <a:pt x="0" y="0"/>
                  </a:moveTo>
                  <a:lnTo>
                    <a:pt x="633646" y="50718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205;p51">
              <a:extLst>
                <a:ext uri="{FF2B5EF4-FFF2-40B4-BE49-F238E27FC236}">
                  <a16:creationId xmlns:a16="http://schemas.microsoft.com/office/drawing/2014/main" id="{64216AD8-F86C-4660-2E9A-62EDFFCD5412}"/>
                </a:ext>
              </a:extLst>
            </p:cNvPr>
            <p:cNvSpPr/>
            <p:nvPr/>
          </p:nvSpPr>
          <p:spPr>
            <a:xfrm>
              <a:off x="1050133" y="3795958"/>
              <a:ext cx="271685" cy="172561"/>
            </a:xfrm>
            <a:custGeom>
              <a:avLst/>
              <a:gdLst/>
              <a:ahLst/>
              <a:cxnLst/>
              <a:rect l="l" t="t" r="r" b="b"/>
              <a:pathLst>
                <a:path w="654663" h="415810" extrusionOk="0">
                  <a:moveTo>
                    <a:pt x="0" y="0"/>
                  </a:moveTo>
                  <a:lnTo>
                    <a:pt x="654663" y="4158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06;p51">
              <a:extLst>
                <a:ext uri="{FF2B5EF4-FFF2-40B4-BE49-F238E27FC236}">
                  <a16:creationId xmlns:a16="http://schemas.microsoft.com/office/drawing/2014/main" id="{A457A3D9-D7AC-4710-A27E-E541A9C28A25}"/>
                </a:ext>
              </a:extLst>
            </p:cNvPr>
            <p:cNvSpPr/>
            <p:nvPr/>
          </p:nvSpPr>
          <p:spPr>
            <a:xfrm>
              <a:off x="1835884" y="3905190"/>
              <a:ext cx="132571" cy="51151"/>
            </a:xfrm>
            <a:custGeom>
              <a:avLst/>
              <a:gdLst/>
              <a:ahLst/>
              <a:cxnLst/>
              <a:rect l="l" t="t" r="r" b="b"/>
              <a:pathLst>
                <a:path w="319449" h="123255" extrusionOk="0">
                  <a:moveTo>
                    <a:pt x="319450" y="12325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659;p38">
            <a:extLst>
              <a:ext uri="{FF2B5EF4-FFF2-40B4-BE49-F238E27FC236}">
                <a16:creationId xmlns:a16="http://schemas.microsoft.com/office/drawing/2014/main" id="{3E0DAFFF-39C3-26E8-95DC-4B22D06FA40A}"/>
              </a:ext>
            </a:extLst>
          </p:cNvPr>
          <p:cNvSpPr txBox="1">
            <a:spLocks/>
          </p:cNvSpPr>
          <p:nvPr/>
        </p:nvSpPr>
        <p:spPr>
          <a:xfrm>
            <a:off x="1550336" y="672427"/>
            <a:ext cx="3319376" cy="3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Variables qualitatives</a:t>
            </a:r>
          </a:p>
        </p:txBody>
      </p:sp>
      <p:sp>
        <p:nvSpPr>
          <p:cNvPr id="13" name="Ellipse 23">
            <a:extLst>
              <a:ext uri="{FF2B5EF4-FFF2-40B4-BE49-F238E27FC236}">
                <a16:creationId xmlns:a16="http://schemas.microsoft.com/office/drawing/2014/main" id="{92F6C637-4493-7447-C1C3-729944577EA7}"/>
              </a:ext>
            </a:extLst>
          </p:cNvPr>
          <p:cNvSpPr/>
          <p:nvPr/>
        </p:nvSpPr>
        <p:spPr>
          <a:xfrm>
            <a:off x="1390576" y="810401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Google Shape;659;p38">
            <a:extLst>
              <a:ext uri="{FF2B5EF4-FFF2-40B4-BE49-F238E27FC236}">
                <a16:creationId xmlns:a16="http://schemas.microsoft.com/office/drawing/2014/main" id="{D4566904-A3F1-65B9-25C9-8D0B3C720641}"/>
              </a:ext>
            </a:extLst>
          </p:cNvPr>
          <p:cNvSpPr txBox="1">
            <a:spLocks/>
          </p:cNvSpPr>
          <p:nvPr/>
        </p:nvSpPr>
        <p:spPr>
          <a:xfrm>
            <a:off x="1550336" y="1269046"/>
            <a:ext cx="6764324" cy="96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Visualisation des variables: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Pnns_groups_1 (prédictives)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Pnns_groups_2 (cibles)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Zoom de diapositive 23">
                <a:extLst>
                  <a:ext uri="{FF2B5EF4-FFF2-40B4-BE49-F238E27FC236}">
                    <a16:creationId xmlns:a16="http://schemas.microsoft.com/office/drawing/2014/main" id="{19B2FB9B-77E6-E523-A0FA-5C83505FD1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719247"/>
                  </p:ext>
                </p:extLst>
              </p:nvPr>
            </p:nvGraphicFramePr>
            <p:xfrm>
              <a:off x="5648181" y="2662443"/>
              <a:ext cx="556654" cy="287645"/>
            </p:xfrm>
            <a:graphic>
              <a:graphicData uri="http://schemas.microsoft.com/office/powerpoint/2016/slidezoom">
                <pslz:sldZm>
                  <pslz:sldZmObj sldId="312" cId="4146397156">
                    <pslz:zmPr id="{4FC6B9E6-A32A-4582-A062-5C1FD8C63FB4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6654" cy="28764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Zoom de diapositive 2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9B2FB9B-77E6-E523-A0FA-5C83505FD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8181" y="2662443"/>
                <a:ext cx="556654" cy="28764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44" name="Google Shape;1266;p51">
            <a:extLst>
              <a:ext uri="{FF2B5EF4-FFF2-40B4-BE49-F238E27FC236}">
                <a16:creationId xmlns:a16="http://schemas.microsoft.com/office/drawing/2014/main" id="{679DA4D0-65F8-6A1C-4C9A-3F1874DA337E}"/>
              </a:ext>
            </a:extLst>
          </p:cNvPr>
          <p:cNvGrpSpPr/>
          <p:nvPr/>
        </p:nvGrpSpPr>
        <p:grpSpPr>
          <a:xfrm>
            <a:off x="2826842" y="3284468"/>
            <a:ext cx="1168346" cy="1029565"/>
            <a:chOff x="2807925" y="3083014"/>
            <a:chExt cx="1168346" cy="1029565"/>
          </a:xfrm>
        </p:grpSpPr>
        <p:sp>
          <p:nvSpPr>
            <p:cNvPr id="45" name="Google Shape;1267;p51">
              <a:extLst>
                <a:ext uri="{FF2B5EF4-FFF2-40B4-BE49-F238E27FC236}">
                  <a16:creationId xmlns:a16="http://schemas.microsoft.com/office/drawing/2014/main" id="{179071F5-812D-87CD-56F9-A4D49685CEE0}"/>
                </a:ext>
              </a:extLst>
            </p:cNvPr>
            <p:cNvSpPr/>
            <p:nvPr/>
          </p:nvSpPr>
          <p:spPr>
            <a:xfrm>
              <a:off x="2807925" y="3083014"/>
              <a:ext cx="1168346" cy="1029565"/>
            </a:xfrm>
            <a:custGeom>
              <a:avLst/>
              <a:gdLst/>
              <a:ahLst/>
              <a:cxnLst/>
              <a:rect l="l" t="t" r="r" b="b"/>
              <a:pathLst>
                <a:path w="2815292" h="2480880" extrusionOk="0">
                  <a:moveTo>
                    <a:pt x="2708423" y="2480881"/>
                  </a:moveTo>
                  <a:lnTo>
                    <a:pt x="106869" y="2480881"/>
                  </a:lnTo>
                  <a:cubicBezTo>
                    <a:pt x="48091" y="2480881"/>
                    <a:pt x="0" y="2432789"/>
                    <a:pt x="0" y="2374011"/>
                  </a:cubicBezTo>
                  <a:lnTo>
                    <a:pt x="0" y="106869"/>
                  </a:lnTo>
                  <a:cubicBezTo>
                    <a:pt x="0" y="48091"/>
                    <a:pt x="48091" y="0"/>
                    <a:pt x="106869" y="0"/>
                  </a:cubicBezTo>
                  <a:lnTo>
                    <a:pt x="2708423" y="0"/>
                  </a:lnTo>
                  <a:cubicBezTo>
                    <a:pt x="2767201" y="0"/>
                    <a:pt x="2815292" y="48091"/>
                    <a:pt x="2815292" y="106869"/>
                  </a:cubicBezTo>
                  <a:lnTo>
                    <a:pt x="2815292" y="2373922"/>
                  </a:lnTo>
                  <a:cubicBezTo>
                    <a:pt x="2815292" y="2432789"/>
                    <a:pt x="2767201" y="2480881"/>
                    <a:pt x="2708423" y="24808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68;p51">
              <a:extLst>
                <a:ext uri="{FF2B5EF4-FFF2-40B4-BE49-F238E27FC236}">
                  <a16:creationId xmlns:a16="http://schemas.microsoft.com/office/drawing/2014/main" id="{CCB515C9-3663-DEFB-A546-3E81B34CB2EE}"/>
                </a:ext>
              </a:extLst>
            </p:cNvPr>
            <p:cNvSpPr/>
            <p:nvPr/>
          </p:nvSpPr>
          <p:spPr>
            <a:xfrm>
              <a:off x="2807925" y="396285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69;p51">
              <a:extLst>
                <a:ext uri="{FF2B5EF4-FFF2-40B4-BE49-F238E27FC236}">
                  <a16:creationId xmlns:a16="http://schemas.microsoft.com/office/drawing/2014/main" id="{50D95925-E81D-82E9-FF92-C0C7DC2692F5}"/>
                </a:ext>
              </a:extLst>
            </p:cNvPr>
            <p:cNvSpPr/>
            <p:nvPr/>
          </p:nvSpPr>
          <p:spPr>
            <a:xfrm>
              <a:off x="2807925" y="381461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270;p51">
              <a:extLst>
                <a:ext uri="{FF2B5EF4-FFF2-40B4-BE49-F238E27FC236}">
                  <a16:creationId xmlns:a16="http://schemas.microsoft.com/office/drawing/2014/main" id="{37921DD9-4B24-7359-93C1-2644D818FA09}"/>
                </a:ext>
              </a:extLst>
            </p:cNvPr>
            <p:cNvSpPr/>
            <p:nvPr/>
          </p:nvSpPr>
          <p:spPr>
            <a:xfrm>
              <a:off x="2807925" y="3666335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271;p51">
              <a:extLst>
                <a:ext uri="{FF2B5EF4-FFF2-40B4-BE49-F238E27FC236}">
                  <a16:creationId xmlns:a16="http://schemas.microsoft.com/office/drawing/2014/main" id="{363C6CDD-8EE9-D1F4-F09C-0D3E5CC414E5}"/>
                </a:ext>
              </a:extLst>
            </p:cNvPr>
            <p:cNvSpPr/>
            <p:nvPr/>
          </p:nvSpPr>
          <p:spPr>
            <a:xfrm>
              <a:off x="2807925" y="3518058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72;p51">
              <a:extLst>
                <a:ext uri="{FF2B5EF4-FFF2-40B4-BE49-F238E27FC236}">
                  <a16:creationId xmlns:a16="http://schemas.microsoft.com/office/drawing/2014/main" id="{3F7E4D94-9DB1-24DD-03EA-EC0ECD117E6F}"/>
                </a:ext>
              </a:extLst>
            </p:cNvPr>
            <p:cNvSpPr/>
            <p:nvPr/>
          </p:nvSpPr>
          <p:spPr>
            <a:xfrm>
              <a:off x="2807925" y="3369817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73;p51">
              <a:extLst>
                <a:ext uri="{FF2B5EF4-FFF2-40B4-BE49-F238E27FC236}">
                  <a16:creationId xmlns:a16="http://schemas.microsoft.com/office/drawing/2014/main" id="{94F1A82F-FA0A-BF7C-C255-E0C9391ADC9E}"/>
                </a:ext>
              </a:extLst>
            </p:cNvPr>
            <p:cNvSpPr/>
            <p:nvPr/>
          </p:nvSpPr>
          <p:spPr>
            <a:xfrm>
              <a:off x="2807925" y="3221540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274;p51">
              <a:extLst>
                <a:ext uri="{FF2B5EF4-FFF2-40B4-BE49-F238E27FC236}">
                  <a16:creationId xmlns:a16="http://schemas.microsoft.com/office/drawing/2014/main" id="{1D64B7C9-DC51-7B3C-A7E9-FB598E3716F4}"/>
                </a:ext>
              </a:extLst>
            </p:cNvPr>
            <p:cNvSpPr/>
            <p:nvPr/>
          </p:nvSpPr>
          <p:spPr>
            <a:xfrm>
              <a:off x="2952212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275;p51">
              <a:extLst>
                <a:ext uri="{FF2B5EF4-FFF2-40B4-BE49-F238E27FC236}">
                  <a16:creationId xmlns:a16="http://schemas.microsoft.com/office/drawing/2014/main" id="{3FA9D258-2116-6998-FB20-85D761C3FC4A}"/>
                </a:ext>
              </a:extLst>
            </p:cNvPr>
            <p:cNvSpPr/>
            <p:nvPr/>
          </p:nvSpPr>
          <p:spPr>
            <a:xfrm>
              <a:off x="3098569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76;p51">
              <a:extLst>
                <a:ext uri="{FF2B5EF4-FFF2-40B4-BE49-F238E27FC236}">
                  <a16:creationId xmlns:a16="http://schemas.microsoft.com/office/drawing/2014/main" id="{8A0D24B6-4E5A-4ED4-2844-4748ED7E2278}"/>
                </a:ext>
              </a:extLst>
            </p:cNvPr>
            <p:cNvSpPr/>
            <p:nvPr/>
          </p:nvSpPr>
          <p:spPr>
            <a:xfrm>
              <a:off x="3244888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277;p51">
              <a:extLst>
                <a:ext uri="{FF2B5EF4-FFF2-40B4-BE49-F238E27FC236}">
                  <a16:creationId xmlns:a16="http://schemas.microsoft.com/office/drawing/2014/main" id="{3E90A388-F005-56CE-8B0F-A4D51BB2C34B}"/>
                </a:ext>
              </a:extLst>
            </p:cNvPr>
            <p:cNvSpPr/>
            <p:nvPr/>
          </p:nvSpPr>
          <p:spPr>
            <a:xfrm>
              <a:off x="3391245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278;p51">
              <a:extLst>
                <a:ext uri="{FF2B5EF4-FFF2-40B4-BE49-F238E27FC236}">
                  <a16:creationId xmlns:a16="http://schemas.microsoft.com/office/drawing/2014/main" id="{80009668-CB47-2FC9-99DA-8D8BE7F851CC}"/>
                </a:ext>
              </a:extLst>
            </p:cNvPr>
            <p:cNvSpPr/>
            <p:nvPr/>
          </p:nvSpPr>
          <p:spPr>
            <a:xfrm>
              <a:off x="3537564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279;p51">
              <a:extLst>
                <a:ext uri="{FF2B5EF4-FFF2-40B4-BE49-F238E27FC236}">
                  <a16:creationId xmlns:a16="http://schemas.microsoft.com/office/drawing/2014/main" id="{CCA60904-34D2-F5BD-1FB5-525E52CC06AA}"/>
                </a:ext>
              </a:extLst>
            </p:cNvPr>
            <p:cNvSpPr/>
            <p:nvPr/>
          </p:nvSpPr>
          <p:spPr>
            <a:xfrm>
              <a:off x="368392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280;p51">
              <a:extLst>
                <a:ext uri="{FF2B5EF4-FFF2-40B4-BE49-F238E27FC236}">
                  <a16:creationId xmlns:a16="http://schemas.microsoft.com/office/drawing/2014/main" id="{DCEF51E7-6008-21ED-FEF5-776D50EE7F05}"/>
                </a:ext>
              </a:extLst>
            </p:cNvPr>
            <p:cNvSpPr/>
            <p:nvPr/>
          </p:nvSpPr>
          <p:spPr>
            <a:xfrm>
              <a:off x="383024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281;p51">
              <a:extLst>
                <a:ext uri="{FF2B5EF4-FFF2-40B4-BE49-F238E27FC236}">
                  <a16:creationId xmlns:a16="http://schemas.microsoft.com/office/drawing/2014/main" id="{54CCFAF7-54B1-EBF1-3A59-6032736E5561}"/>
                </a:ext>
              </a:extLst>
            </p:cNvPr>
            <p:cNvSpPr/>
            <p:nvPr/>
          </p:nvSpPr>
          <p:spPr>
            <a:xfrm>
              <a:off x="2820336" y="3373437"/>
              <a:ext cx="1010420" cy="725282"/>
            </a:xfrm>
            <a:custGeom>
              <a:avLst/>
              <a:gdLst/>
              <a:ahLst/>
              <a:cxnLst/>
              <a:rect l="l" t="t" r="r" b="b"/>
              <a:pathLst>
                <a:path w="2434748" h="1747668" extrusionOk="0">
                  <a:moveTo>
                    <a:pt x="0" y="1747668"/>
                  </a:moveTo>
                  <a:lnTo>
                    <a:pt x="317936" y="1421005"/>
                  </a:lnTo>
                  <a:lnTo>
                    <a:pt x="1023540" y="1071008"/>
                  </a:lnTo>
                  <a:lnTo>
                    <a:pt x="1384402" y="706138"/>
                  </a:lnTo>
                  <a:lnTo>
                    <a:pt x="1729145" y="1087751"/>
                  </a:lnTo>
                  <a:lnTo>
                    <a:pt x="1917591" y="706138"/>
                  </a:lnTo>
                  <a:lnTo>
                    <a:pt x="243474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282;p51">
              <a:extLst>
                <a:ext uri="{FF2B5EF4-FFF2-40B4-BE49-F238E27FC236}">
                  <a16:creationId xmlns:a16="http://schemas.microsoft.com/office/drawing/2014/main" id="{0F240ED8-190F-DA5E-3EE2-05FE4B0DEB5E}"/>
                </a:ext>
              </a:extLst>
            </p:cNvPr>
            <p:cNvSpPr/>
            <p:nvPr/>
          </p:nvSpPr>
          <p:spPr>
            <a:xfrm>
              <a:off x="3796867" y="33364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283;p51">
              <a:extLst>
                <a:ext uri="{FF2B5EF4-FFF2-40B4-BE49-F238E27FC236}">
                  <a16:creationId xmlns:a16="http://schemas.microsoft.com/office/drawing/2014/main" id="{09564F0C-4D90-06FD-0D47-75A1C61BAF34}"/>
                </a:ext>
              </a:extLst>
            </p:cNvPr>
            <p:cNvSpPr/>
            <p:nvPr/>
          </p:nvSpPr>
          <p:spPr>
            <a:xfrm>
              <a:off x="3357854" y="36329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284;p51">
              <a:extLst>
                <a:ext uri="{FF2B5EF4-FFF2-40B4-BE49-F238E27FC236}">
                  <a16:creationId xmlns:a16="http://schemas.microsoft.com/office/drawing/2014/main" id="{ADE53404-EE48-BE68-8103-84DE90473853}"/>
                </a:ext>
              </a:extLst>
            </p:cNvPr>
            <p:cNvSpPr/>
            <p:nvPr/>
          </p:nvSpPr>
          <p:spPr>
            <a:xfrm>
              <a:off x="3502254" y="37773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85;p51">
              <a:extLst>
                <a:ext uri="{FF2B5EF4-FFF2-40B4-BE49-F238E27FC236}">
                  <a16:creationId xmlns:a16="http://schemas.microsoft.com/office/drawing/2014/main" id="{0C6778C4-4C30-24D3-D080-5795C3CBEF34}"/>
                </a:ext>
              </a:extLst>
            </p:cNvPr>
            <p:cNvSpPr/>
            <p:nvPr/>
          </p:nvSpPr>
          <p:spPr>
            <a:xfrm>
              <a:off x="3211542" y="37812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286;p51">
              <a:extLst>
                <a:ext uri="{FF2B5EF4-FFF2-40B4-BE49-F238E27FC236}">
                  <a16:creationId xmlns:a16="http://schemas.microsoft.com/office/drawing/2014/main" id="{BB0B7931-E4AB-83B1-BF9E-2B783E586E7C}"/>
                </a:ext>
              </a:extLst>
            </p:cNvPr>
            <p:cNvSpPr/>
            <p:nvPr/>
          </p:nvSpPr>
          <p:spPr>
            <a:xfrm>
              <a:off x="2920217" y="3928142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diapositive 14">
                <a:extLst>
                  <a:ext uri="{FF2B5EF4-FFF2-40B4-BE49-F238E27FC236}">
                    <a16:creationId xmlns:a16="http://schemas.microsoft.com/office/drawing/2014/main" id="{5971C9A5-C594-2E69-F312-A0B5DACF29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7865855"/>
                  </p:ext>
                </p:extLst>
              </p:nvPr>
            </p:nvGraphicFramePr>
            <p:xfrm>
              <a:off x="2854631" y="3514213"/>
              <a:ext cx="1114716" cy="576018"/>
            </p:xfrm>
            <a:graphic>
              <a:graphicData uri="http://schemas.microsoft.com/office/powerpoint/2016/slidezoom">
                <pslz:sldZm>
                  <pslz:sldZmObj sldId="311" cId="450755878">
                    <pslz:zmPr id="{112E9164-D393-4D43-BACA-27CB5141ED91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4716" cy="5760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diapositive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971C9A5-C594-2E69-F312-A0B5DACF29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631" y="3514213"/>
                <a:ext cx="1114716" cy="5760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18589-B194-3B19-B863-E275C15AB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11</a:t>
            </a:fld>
            <a:r>
              <a:rPr lang="fr-FR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427046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05.  Analyse bivariée</a:t>
            </a:r>
            <a:endParaRPr sz="3000" dirty="0"/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B7941B37-B553-4954-4729-C337A0F584C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4D29E99-FBF9-B180-32EF-1C58B6187B8C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D23C4633-B12F-C1AB-F193-D76EB1B56E8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" name="Google Shape;659;p38">
            <a:extLst>
              <a:ext uri="{FF2B5EF4-FFF2-40B4-BE49-F238E27FC236}">
                <a16:creationId xmlns:a16="http://schemas.microsoft.com/office/drawing/2014/main" id="{5AB0098E-DE45-3038-9FA7-5FAD38934A2B}"/>
              </a:ext>
            </a:extLst>
          </p:cNvPr>
          <p:cNvSpPr txBox="1">
            <a:spLocks/>
          </p:cNvSpPr>
          <p:nvPr/>
        </p:nvSpPr>
        <p:spPr>
          <a:xfrm>
            <a:off x="1550336" y="1269046"/>
            <a:ext cx="5856439" cy="179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Matrice de corrélation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Visualisation des variables:</a:t>
            </a:r>
          </a:p>
          <a:p>
            <a:pPr marL="742950" lvl="1" indent="-285750" algn="l">
              <a:buFontTx/>
              <a:buChar char="-"/>
            </a:pPr>
            <a:r>
              <a:rPr lang="fr-FR" dirty="0"/>
              <a:t>Energie / Graisse</a:t>
            </a:r>
          </a:p>
          <a:p>
            <a:pPr marL="742950" lvl="1" indent="-285750" algn="l">
              <a:buFontTx/>
              <a:buChar char="-"/>
            </a:pPr>
            <a:r>
              <a:rPr lang="fr-FR" dirty="0"/>
              <a:t>Graisse / Graisse Saturée</a:t>
            </a:r>
          </a:p>
          <a:p>
            <a:pPr marL="742950" lvl="1" indent="-285750" algn="l">
              <a:buFontTx/>
              <a:buChar char="-"/>
            </a:pPr>
            <a:r>
              <a:rPr lang="fr-FR" dirty="0"/>
              <a:t>Glucides / Sucres</a:t>
            </a:r>
          </a:p>
          <a:p>
            <a:pPr marL="742950" lvl="1" indent="-285750" algn="l">
              <a:buFontTx/>
              <a:buChar char="-"/>
            </a:pPr>
            <a:r>
              <a:rPr lang="fr-FR" dirty="0"/>
              <a:t>Sel / Sodium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Distribution de chaque variable quantitative / Variable cible</a:t>
            </a:r>
          </a:p>
        </p:txBody>
      </p:sp>
      <p:grpSp>
        <p:nvGrpSpPr>
          <p:cNvPr id="65" name="Google Shape;875;p44">
            <a:extLst>
              <a:ext uri="{FF2B5EF4-FFF2-40B4-BE49-F238E27FC236}">
                <a16:creationId xmlns:a16="http://schemas.microsoft.com/office/drawing/2014/main" id="{471413F8-FB7F-982F-D00F-5CC1F264F68C}"/>
              </a:ext>
            </a:extLst>
          </p:cNvPr>
          <p:cNvGrpSpPr/>
          <p:nvPr/>
        </p:nvGrpSpPr>
        <p:grpSpPr>
          <a:xfrm>
            <a:off x="7228598" y="1017725"/>
            <a:ext cx="1054971" cy="1189122"/>
            <a:chOff x="2594603" y="2081903"/>
            <a:chExt cx="871327" cy="982126"/>
          </a:xfrm>
        </p:grpSpPr>
        <p:sp>
          <p:nvSpPr>
            <p:cNvPr id="66" name="Google Shape;876;p44">
              <a:extLst>
                <a:ext uri="{FF2B5EF4-FFF2-40B4-BE49-F238E27FC236}">
                  <a16:creationId xmlns:a16="http://schemas.microsoft.com/office/drawing/2014/main" id="{0DD66139-A227-0620-52A7-1B26693C74AC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77;p44">
              <a:extLst>
                <a:ext uri="{FF2B5EF4-FFF2-40B4-BE49-F238E27FC236}">
                  <a16:creationId xmlns:a16="http://schemas.microsoft.com/office/drawing/2014/main" id="{938A7535-5F62-3275-87D1-DAF055D7960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78;p44">
              <a:extLst>
                <a:ext uri="{FF2B5EF4-FFF2-40B4-BE49-F238E27FC236}">
                  <a16:creationId xmlns:a16="http://schemas.microsoft.com/office/drawing/2014/main" id="{02719379-0886-FDAD-5EC1-16E5C33407D8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79;p44">
              <a:extLst>
                <a:ext uri="{FF2B5EF4-FFF2-40B4-BE49-F238E27FC236}">
                  <a16:creationId xmlns:a16="http://schemas.microsoft.com/office/drawing/2014/main" id="{C482AFA5-3FDD-F0A7-DEDA-A75F6AA94007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80;p44">
              <a:extLst>
                <a:ext uri="{FF2B5EF4-FFF2-40B4-BE49-F238E27FC236}">
                  <a16:creationId xmlns:a16="http://schemas.microsoft.com/office/drawing/2014/main" id="{F4735EBC-DA87-2848-FEA7-09FE242FE91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81;p44">
              <a:extLst>
                <a:ext uri="{FF2B5EF4-FFF2-40B4-BE49-F238E27FC236}">
                  <a16:creationId xmlns:a16="http://schemas.microsoft.com/office/drawing/2014/main" id="{396E7BA7-5651-D308-563F-4BFC2207EA46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82;p44">
              <a:extLst>
                <a:ext uri="{FF2B5EF4-FFF2-40B4-BE49-F238E27FC236}">
                  <a16:creationId xmlns:a16="http://schemas.microsoft.com/office/drawing/2014/main" id="{3BFAACB0-4C56-972D-D6F0-76D514C50A03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83;p44">
              <a:extLst>
                <a:ext uri="{FF2B5EF4-FFF2-40B4-BE49-F238E27FC236}">
                  <a16:creationId xmlns:a16="http://schemas.microsoft.com/office/drawing/2014/main" id="{3B7E482F-987C-1184-F226-D851E9380ACE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84;p44">
              <a:extLst>
                <a:ext uri="{FF2B5EF4-FFF2-40B4-BE49-F238E27FC236}">
                  <a16:creationId xmlns:a16="http://schemas.microsoft.com/office/drawing/2014/main" id="{AE92415B-ED35-F829-B207-BDB3F8685323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85;p44">
              <a:extLst>
                <a:ext uri="{FF2B5EF4-FFF2-40B4-BE49-F238E27FC236}">
                  <a16:creationId xmlns:a16="http://schemas.microsoft.com/office/drawing/2014/main" id="{0D72FACF-1714-A560-71D1-DA8FF85913C8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86;p44">
              <a:extLst>
                <a:ext uri="{FF2B5EF4-FFF2-40B4-BE49-F238E27FC236}">
                  <a16:creationId xmlns:a16="http://schemas.microsoft.com/office/drawing/2014/main" id="{E7FDD851-2E05-0C75-2C0B-AA72BB45AFBF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87;p44">
              <a:extLst>
                <a:ext uri="{FF2B5EF4-FFF2-40B4-BE49-F238E27FC236}">
                  <a16:creationId xmlns:a16="http://schemas.microsoft.com/office/drawing/2014/main" id="{341FF5F5-6C3A-9030-5AD8-00830E3F9346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88;p44">
              <a:extLst>
                <a:ext uri="{FF2B5EF4-FFF2-40B4-BE49-F238E27FC236}">
                  <a16:creationId xmlns:a16="http://schemas.microsoft.com/office/drawing/2014/main" id="{EF71DC64-C5A5-FC31-883B-C941EB5CECA6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89;p44">
              <a:extLst>
                <a:ext uri="{FF2B5EF4-FFF2-40B4-BE49-F238E27FC236}">
                  <a16:creationId xmlns:a16="http://schemas.microsoft.com/office/drawing/2014/main" id="{153CA2C7-98DC-76B9-823A-79876360FDCE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diapositive 38">
                <a:extLst>
                  <a:ext uri="{FF2B5EF4-FFF2-40B4-BE49-F238E27FC236}">
                    <a16:creationId xmlns:a16="http://schemas.microsoft.com/office/drawing/2014/main" id="{A3C265C5-6FFB-7A13-FF33-0038C6289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2055441"/>
                  </p:ext>
                </p:extLst>
              </p:nvPr>
            </p:nvGraphicFramePr>
            <p:xfrm>
              <a:off x="7251000" y="1370737"/>
              <a:ext cx="1010122" cy="501045"/>
            </p:xfrm>
            <a:graphic>
              <a:graphicData uri="http://schemas.microsoft.com/office/powerpoint/2016/slidezoom">
                <pslz:sldZm>
                  <pslz:sldZmObj sldId="334" cId="800066080">
                    <pslz:zmPr id="{580FA204-0CD5-4FFF-BEA4-B620AC32B47B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0122" cy="50104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diapositive 3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3C265C5-6FFB-7A13-FF33-0038C6289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1000" y="1370737"/>
                <a:ext cx="1010122" cy="50104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40" name="Google Shape;455;p31">
            <a:extLst>
              <a:ext uri="{FF2B5EF4-FFF2-40B4-BE49-F238E27FC236}">
                <a16:creationId xmlns:a16="http://schemas.microsoft.com/office/drawing/2014/main" id="{2FAC225D-5933-844F-8226-CF283191D027}"/>
              </a:ext>
            </a:extLst>
          </p:cNvPr>
          <p:cNvGrpSpPr/>
          <p:nvPr/>
        </p:nvGrpSpPr>
        <p:grpSpPr>
          <a:xfrm>
            <a:off x="2032600" y="3613472"/>
            <a:ext cx="1507525" cy="761970"/>
            <a:chOff x="-215300" y="3851305"/>
            <a:chExt cx="1694813" cy="830678"/>
          </a:xfrm>
        </p:grpSpPr>
        <p:sp>
          <p:nvSpPr>
            <p:cNvPr id="44" name="Google Shape;456;p31">
              <a:extLst>
                <a:ext uri="{FF2B5EF4-FFF2-40B4-BE49-F238E27FC236}">
                  <a16:creationId xmlns:a16="http://schemas.microsoft.com/office/drawing/2014/main" id="{6E1329A7-0ABD-50E8-7317-5EB0DEFAA53F}"/>
                </a:ext>
              </a:extLst>
            </p:cNvPr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" name="Google Shape;457;p31">
              <a:extLst>
                <a:ext uri="{FF2B5EF4-FFF2-40B4-BE49-F238E27FC236}">
                  <a16:creationId xmlns:a16="http://schemas.microsoft.com/office/drawing/2014/main" id="{5D8B885F-31E9-F909-41C2-84E657B904C1}"/>
                </a:ext>
              </a:extLst>
            </p:cNvPr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84" name="Google Shape;458;p31">
                <a:extLst>
                  <a:ext uri="{FF2B5EF4-FFF2-40B4-BE49-F238E27FC236}">
                    <a16:creationId xmlns:a16="http://schemas.microsoft.com/office/drawing/2014/main" id="{D82056C5-F6F4-3309-68E2-DCDB99227934}"/>
                  </a:ext>
                </a:extLst>
              </p:cNvPr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459;p31">
                <a:extLst>
                  <a:ext uri="{FF2B5EF4-FFF2-40B4-BE49-F238E27FC236}">
                    <a16:creationId xmlns:a16="http://schemas.microsoft.com/office/drawing/2014/main" id="{0D731C82-95B7-7894-9AFA-9C76C7083F1D}"/>
                  </a:ext>
                </a:extLst>
              </p:cNvPr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460;p31">
                <a:extLst>
                  <a:ext uri="{FF2B5EF4-FFF2-40B4-BE49-F238E27FC236}">
                    <a16:creationId xmlns:a16="http://schemas.microsoft.com/office/drawing/2014/main" id="{22EE07DB-C04D-A931-9CDF-A1B373E08300}"/>
                  </a:ext>
                </a:extLst>
              </p:cNvPr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461;p31">
              <a:extLst>
                <a:ext uri="{FF2B5EF4-FFF2-40B4-BE49-F238E27FC236}">
                  <a16:creationId xmlns:a16="http://schemas.microsoft.com/office/drawing/2014/main" id="{6779D1D4-7CEA-60A6-6EC9-6FD96D3D5A76}"/>
                </a:ext>
              </a:extLst>
            </p:cNvPr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62;p31">
              <a:extLst>
                <a:ext uri="{FF2B5EF4-FFF2-40B4-BE49-F238E27FC236}">
                  <a16:creationId xmlns:a16="http://schemas.microsoft.com/office/drawing/2014/main" id="{7C904703-75D6-A6A7-0786-BD23D7C98179}"/>
                </a:ext>
              </a:extLst>
            </p:cNvPr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63;p31">
              <a:extLst>
                <a:ext uri="{FF2B5EF4-FFF2-40B4-BE49-F238E27FC236}">
                  <a16:creationId xmlns:a16="http://schemas.microsoft.com/office/drawing/2014/main" id="{05D50F06-571A-B5A5-0EFF-8A1F9AC7F122}"/>
                </a:ext>
              </a:extLst>
            </p:cNvPr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64;p31">
              <a:extLst>
                <a:ext uri="{FF2B5EF4-FFF2-40B4-BE49-F238E27FC236}">
                  <a16:creationId xmlns:a16="http://schemas.microsoft.com/office/drawing/2014/main" id="{A6121832-3B8A-1413-E3F9-F79768F9BB69}"/>
                </a:ext>
              </a:extLst>
            </p:cNvPr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65;p31">
              <a:extLst>
                <a:ext uri="{FF2B5EF4-FFF2-40B4-BE49-F238E27FC236}">
                  <a16:creationId xmlns:a16="http://schemas.microsoft.com/office/drawing/2014/main" id="{B6285B8B-DBE8-AA4C-0F11-0C70E50A0B59}"/>
                </a:ext>
              </a:extLst>
            </p:cNvPr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66;p31">
              <a:extLst>
                <a:ext uri="{FF2B5EF4-FFF2-40B4-BE49-F238E27FC236}">
                  <a16:creationId xmlns:a16="http://schemas.microsoft.com/office/drawing/2014/main" id="{71321A8A-7461-CA89-49AD-B3935E3CC65D}"/>
                </a:ext>
              </a:extLst>
            </p:cNvPr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67;p31">
              <a:extLst>
                <a:ext uri="{FF2B5EF4-FFF2-40B4-BE49-F238E27FC236}">
                  <a16:creationId xmlns:a16="http://schemas.microsoft.com/office/drawing/2014/main" id="{FCB34FAC-35E6-6B7F-4E5A-9BA976B5FDA2}"/>
                </a:ext>
              </a:extLst>
            </p:cNvPr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68;p31">
              <a:extLst>
                <a:ext uri="{FF2B5EF4-FFF2-40B4-BE49-F238E27FC236}">
                  <a16:creationId xmlns:a16="http://schemas.microsoft.com/office/drawing/2014/main" id="{E4E4EDB4-BBAD-FB80-8A44-9909B3422270}"/>
                </a:ext>
              </a:extLst>
            </p:cNvPr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69;p31">
              <a:extLst>
                <a:ext uri="{FF2B5EF4-FFF2-40B4-BE49-F238E27FC236}">
                  <a16:creationId xmlns:a16="http://schemas.microsoft.com/office/drawing/2014/main" id="{7C90D06C-5B81-1FCA-9F44-CA1A8D3FB608}"/>
                </a:ext>
              </a:extLst>
            </p:cNvPr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70;p31">
              <a:extLst>
                <a:ext uri="{FF2B5EF4-FFF2-40B4-BE49-F238E27FC236}">
                  <a16:creationId xmlns:a16="http://schemas.microsoft.com/office/drawing/2014/main" id="{17312919-140E-8E29-7F6B-793725DAE217}"/>
                </a:ext>
              </a:extLst>
            </p:cNvPr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71;p31">
              <a:extLst>
                <a:ext uri="{FF2B5EF4-FFF2-40B4-BE49-F238E27FC236}">
                  <a16:creationId xmlns:a16="http://schemas.microsoft.com/office/drawing/2014/main" id="{2A25E4C6-7200-8AE1-93A3-324BD2988474}"/>
                </a:ext>
              </a:extLst>
            </p:cNvPr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72;p31">
              <a:extLst>
                <a:ext uri="{FF2B5EF4-FFF2-40B4-BE49-F238E27FC236}">
                  <a16:creationId xmlns:a16="http://schemas.microsoft.com/office/drawing/2014/main" id="{128CDE23-C685-D058-1A7C-2B63EE8BC8AF}"/>
                </a:ext>
              </a:extLst>
            </p:cNvPr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73;p31">
              <a:extLst>
                <a:ext uri="{FF2B5EF4-FFF2-40B4-BE49-F238E27FC236}">
                  <a16:creationId xmlns:a16="http://schemas.microsoft.com/office/drawing/2014/main" id="{3148BAF8-97DB-620A-32A8-F729B26FA44E}"/>
                </a:ext>
              </a:extLst>
            </p:cNvPr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74;p31">
              <a:extLst>
                <a:ext uri="{FF2B5EF4-FFF2-40B4-BE49-F238E27FC236}">
                  <a16:creationId xmlns:a16="http://schemas.microsoft.com/office/drawing/2014/main" id="{CF553C5A-9E2E-E7A5-F6C3-971CA20DD87C}"/>
                </a:ext>
              </a:extLst>
            </p:cNvPr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75;p31">
              <a:extLst>
                <a:ext uri="{FF2B5EF4-FFF2-40B4-BE49-F238E27FC236}">
                  <a16:creationId xmlns:a16="http://schemas.microsoft.com/office/drawing/2014/main" id="{319DDC09-639A-7042-0DE0-0C565000DD0E}"/>
                </a:ext>
              </a:extLst>
            </p:cNvPr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76;p31">
              <a:extLst>
                <a:ext uri="{FF2B5EF4-FFF2-40B4-BE49-F238E27FC236}">
                  <a16:creationId xmlns:a16="http://schemas.microsoft.com/office/drawing/2014/main" id="{1FC3139F-D760-B9A8-62F3-6E69DB08AA52}"/>
                </a:ext>
              </a:extLst>
            </p:cNvPr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77;p31">
              <a:extLst>
                <a:ext uri="{FF2B5EF4-FFF2-40B4-BE49-F238E27FC236}">
                  <a16:creationId xmlns:a16="http://schemas.microsoft.com/office/drawing/2014/main" id="{79403F07-5F0A-6E0F-7F9F-ED9C6C0F03BD}"/>
                </a:ext>
              </a:extLst>
            </p:cNvPr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78;p31">
              <a:extLst>
                <a:ext uri="{FF2B5EF4-FFF2-40B4-BE49-F238E27FC236}">
                  <a16:creationId xmlns:a16="http://schemas.microsoft.com/office/drawing/2014/main" id="{A5A5ED7F-FE1A-9FA1-01DB-ED8170901F73}"/>
                </a:ext>
              </a:extLst>
            </p:cNvPr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8" name="Zoom de diapositive 87">
                <a:extLst>
                  <a:ext uri="{FF2B5EF4-FFF2-40B4-BE49-F238E27FC236}">
                    <a16:creationId xmlns:a16="http://schemas.microsoft.com/office/drawing/2014/main" id="{4CD71369-D6D3-5C68-A675-76FAB05583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6057371"/>
                  </p:ext>
                </p:extLst>
              </p:nvPr>
            </p:nvGraphicFramePr>
            <p:xfrm>
              <a:off x="2161928" y="3684865"/>
              <a:ext cx="1248289" cy="619182"/>
            </p:xfrm>
            <a:graphic>
              <a:graphicData uri="http://schemas.microsoft.com/office/powerpoint/2016/slidezoom">
                <pslz:sldZm>
                  <pslz:sldZmObj sldId="335" cId="3253964897">
                    <pslz:zmPr id="{BC1C4835-A3D7-4F35-9C91-450F26F57982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8289" cy="6191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8" name="Zoom de diapositive 8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CD71369-D6D3-5C68-A675-76FAB0558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1928" y="3684865"/>
                <a:ext cx="1248289" cy="6191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8582BB0C-FFB0-E331-3ADC-E6511B1B55E4}"/>
              </a:ext>
            </a:extLst>
          </p:cNvPr>
          <p:cNvGrpSpPr/>
          <p:nvPr/>
        </p:nvGrpSpPr>
        <p:grpSpPr>
          <a:xfrm>
            <a:off x="5641507" y="3318371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65F694A7-3418-8034-0519-5B9765D614E0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5EF6D803-5195-FFD2-7076-F3CDCE05B546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BBA4927F-1454-B2E2-2D5F-915F0E1A8A11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1CA07B23-85CF-BDA6-222F-7E0DF2D4639F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C51AE6ED-25D6-DCC9-6414-90DB6D1677B9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D6F1F339-33AB-5B6D-A695-AF8DAF81B492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852725EE-EE50-EACA-6A5D-46FFE77A51CB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ACF1CF3B-3CD8-CD77-FE8E-5F3F89E15B33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F9F46681-A4F2-FF1A-67D4-ECA8F8FE6417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E9150923-B178-51D4-F70F-B3D4BCD06791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C8416AB1-770E-D135-9479-40A2AEFB4883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BBA1A5D3-130E-3B03-7518-EDFB1212FED2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DA74D629-F7AB-C38E-FA54-8C204BD12D0D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4DB321EB-9E8F-FD70-AE5A-66FA22C323AE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5" name="Zoom de diapositive 104">
                <a:extLst>
                  <a:ext uri="{FF2B5EF4-FFF2-40B4-BE49-F238E27FC236}">
                    <a16:creationId xmlns:a16="http://schemas.microsoft.com/office/drawing/2014/main" id="{6C3946A2-DD55-1939-DAE0-407DF44537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3193814"/>
                  </p:ext>
                </p:extLst>
              </p:nvPr>
            </p:nvGraphicFramePr>
            <p:xfrm>
              <a:off x="5658447" y="3451168"/>
              <a:ext cx="828078" cy="410747"/>
            </p:xfrm>
            <a:graphic>
              <a:graphicData uri="http://schemas.microsoft.com/office/powerpoint/2016/slidezoom">
                <pslz:sldZm>
                  <pslz:sldZmObj sldId="336" cId="635826772">
                    <pslz:zmPr id="{793350EA-36C6-4570-A09F-873914B889AC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28078" cy="4107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5" name="Zoom de diapositive 10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C3946A2-DD55-1939-DAE0-407DF44537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8447" y="3451168"/>
                <a:ext cx="828078" cy="4107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FE2730B2-9663-6DB0-E8F4-31B915D6E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12</a:t>
            </a:fld>
            <a:r>
              <a:rPr lang="fr-FR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4222424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35;p37">
            <a:extLst>
              <a:ext uri="{FF2B5EF4-FFF2-40B4-BE49-F238E27FC236}">
                <a16:creationId xmlns:a16="http://schemas.microsoft.com/office/drawing/2014/main" id="{02DBEE5D-2E19-4924-62E5-E70FFCE8299D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fr-FR" dirty="0"/>
              <a:t>06.  Analyse multivariée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F32C2685-C020-AD05-8B1E-68152ED66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150" y="1830428"/>
            <a:ext cx="3757998" cy="2842572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/>
              <a:t>3 premières composantes expliquent 75% de la variance des données.</a:t>
            </a:r>
          </a:p>
          <a:p>
            <a:pPr marL="139700" indent="0">
              <a:buNone/>
            </a:pPr>
            <a:endParaRPr lang="fr-FR" dirty="0"/>
          </a:p>
          <a:p>
            <a:pPr marL="139700" indent="0">
              <a:buNone/>
            </a:pPr>
            <a:r>
              <a:rPr lang="fr-FR" dirty="0"/>
              <a:t>D’après les cercles de corrélation:</a:t>
            </a:r>
          </a:p>
          <a:p>
            <a:pPr>
              <a:buFontTx/>
              <a:buChar char="-"/>
            </a:pPr>
            <a:r>
              <a:rPr lang="fr-FR" dirty="0"/>
              <a:t>PC 1 : aliments énergétiques &amp; gras</a:t>
            </a:r>
          </a:p>
          <a:p>
            <a:pPr>
              <a:buFontTx/>
              <a:buChar char="-"/>
            </a:pPr>
            <a:r>
              <a:rPr lang="fr-FR" dirty="0"/>
              <a:t>PC 2 : aliments salés</a:t>
            </a:r>
          </a:p>
          <a:p>
            <a:pPr>
              <a:buFontTx/>
              <a:buChar char="-"/>
            </a:pPr>
            <a:r>
              <a:rPr lang="fr-FR" dirty="0"/>
              <a:t>PC 3 : aliments glucidiques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Concentration des points près de l’origine (0,0,0) dans un plan à 3 dimensions.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FB6E0D1-E1E9-4849-E17E-88FA959DC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13</a:t>
            </a:fld>
            <a:r>
              <a:rPr lang="fr-FR" dirty="0"/>
              <a:t>/18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62F8F18-4F89-1C8D-3F06-BD81D32C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50" y="1184452"/>
            <a:ext cx="2964800" cy="479248"/>
          </a:xfrm>
        </p:spPr>
        <p:txBody>
          <a:bodyPr/>
          <a:lstStyle/>
          <a:p>
            <a:r>
              <a:rPr lang="fr-FR" sz="1600" dirty="0"/>
              <a:t>Analyse en Composantes Principales</a:t>
            </a:r>
          </a:p>
        </p:txBody>
      </p:sp>
      <p:sp>
        <p:nvSpPr>
          <p:cNvPr id="19" name="Google Shape;1034;p48">
            <a:extLst>
              <a:ext uri="{FF2B5EF4-FFF2-40B4-BE49-F238E27FC236}">
                <a16:creationId xmlns:a16="http://schemas.microsoft.com/office/drawing/2014/main" id="{11CD8314-BB5C-C462-FF0C-7C4B00A3A0C7}"/>
              </a:ext>
            </a:extLst>
          </p:cNvPr>
          <p:cNvSpPr/>
          <p:nvPr/>
        </p:nvSpPr>
        <p:spPr>
          <a:xfrm>
            <a:off x="5289044" y="1114640"/>
            <a:ext cx="744300" cy="744300"/>
          </a:xfrm>
          <a:prstGeom prst="rect">
            <a:avLst/>
          </a:prstGeom>
          <a:solidFill>
            <a:srgbClr val="D27FE9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7;p48">
            <a:extLst>
              <a:ext uri="{FF2B5EF4-FFF2-40B4-BE49-F238E27FC236}">
                <a16:creationId xmlns:a16="http://schemas.microsoft.com/office/drawing/2014/main" id="{B84EB06D-3FF4-AFEB-46E8-C4AEA38B8041}"/>
              </a:ext>
            </a:extLst>
          </p:cNvPr>
          <p:cNvSpPr/>
          <p:nvPr/>
        </p:nvSpPr>
        <p:spPr>
          <a:xfrm>
            <a:off x="5221051" y="3284561"/>
            <a:ext cx="744300" cy="744300"/>
          </a:xfrm>
          <a:prstGeom prst="rect">
            <a:avLst/>
          </a:prstGeom>
          <a:solidFill>
            <a:srgbClr val="8585FF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42;p48">
            <a:extLst>
              <a:ext uri="{FF2B5EF4-FFF2-40B4-BE49-F238E27FC236}">
                <a16:creationId xmlns:a16="http://schemas.microsoft.com/office/drawing/2014/main" id="{E9B76B7F-10FF-0D28-9B3C-05AECB6665DF}"/>
              </a:ext>
            </a:extLst>
          </p:cNvPr>
          <p:cNvSpPr/>
          <p:nvPr/>
        </p:nvSpPr>
        <p:spPr>
          <a:xfrm>
            <a:off x="6764597" y="2264224"/>
            <a:ext cx="744300" cy="744300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045;p48">
            <a:extLst>
              <a:ext uri="{FF2B5EF4-FFF2-40B4-BE49-F238E27FC236}">
                <a16:creationId xmlns:a16="http://schemas.microsoft.com/office/drawing/2014/main" id="{422DA129-A7A9-F6D4-5172-BA4C007F50AC}"/>
              </a:ext>
            </a:extLst>
          </p:cNvPr>
          <p:cNvCxnSpPr>
            <a:stCxn id="19" idx="3"/>
            <a:endCxn id="22" idx="0"/>
          </p:cNvCxnSpPr>
          <p:nvPr/>
        </p:nvCxnSpPr>
        <p:spPr>
          <a:xfrm>
            <a:off x="6033344" y="1486790"/>
            <a:ext cx="1103403" cy="77743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046;p48">
            <a:extLst>
              <a:ext uri="{FF2B5EF4-FFF2-40B4-BE49-F238E27FC236}">
                <a16:creationId xmlns:a16="http://schemas.microsoft.com/office/drawing/2014/main" id="{F9EEA161-8F15-890D-FE6A-0B5F206AF9AB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rot="10800000" flipV="1">
            <a:off x="5965351" y="2636373"/>
            <a:ext cx="799246" cy="10203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1074;p48">
            <a:extLst>
              <a:ext uri="{FF2B5EF4-FFF2-40B4-BE49-F238E27FC236}">
                <a16:creationId xmlns:a16="http://schemas.microsoft.com/office/drawing/2014/main" id="{9522A2AB-A1FB-F3B0-04A9-AED9F166F794}"/>
              </a:ext>
            </a:extLst>
          </p:cNvPr>
          <p:cNvGrpSpPr/>
          <p:nvPr/>
        </p:nvGrpSpPr>
        <p:grpSpPr>
          <a:xfrm>
            <a:off x="5483746" y="1309062"/>
            <a:ext cx="355099" cy="355481"/>
            <a:chOff x="3539102" y="2427549"/>
            <a:chExt cx="355099" cy="355481"/>
          </a:xfrm>
        </p:grpSpPr>
        <p:sp>
          <p:nvSpPr>
            <p:cNvPr id="29" name="Google Shape;1075;p48">
              <a:extLst>
                <a:ext uri="{FF2B5EF4-FFF2-40B4-BE49-F238E27FC236}">
                  <a16:creationId xmlns:a16="http://schemas.microsoft.com/office/drawing/2014/main" id="{E9CCA575-E396-F44C-20B3-0787D8EC6B61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6;p48">
              <a:extLst>
                <a:ext uri="{FF2B5EF4-FFF2-40B4-BE49-F238E27FC236}">
                  <a16:creationId xmlns:a16="http://schemas.microsoft.com/office/drawing/2014/main" id="{43B5B17C-C9A8-98E0-32F6-5A77CC4B37D0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077;p48">
            <a:extLst>
              <a:ext uri="{FF2B5EF4-FFF2-40B4-BE49-F238E27FC236}">
                <a16:creationId xmlns:a16="http://schemas.microsoft.com/office/drawing/2014/main" id="{43062B1D-1B17-08ED-AAE8-9ADAA47956D1}"/>
              </a:ext>
            </a:extLst>
          </p:cNvPr>
          <p:cNvGrpSpPr/>
          <p:nvPr/>
        </p:nvGrpSpPr>
        <p:grpSpPr>
          <a:xfrm>
            <a:off x="6993121" y="2473246"/>
            <a:ext cx="287275" cy="326296"/>
            <a:chOff x="5357662" y="4297637"/>
            <a:chExt cx="287275" cy="326296"/>
          </a:xfrm>
        </p:grpSpPr>
        <p:sp>
          <p:nvSpPr>
            <p:cNvPr id="32" name="Google Shape;1078;p48">
              <a:extLst>
                <a:ext uri="{FF2B5EF4-FFF2-40B4-BE49-F238E27FC236}">
                  <a16:creationId xmlns:a16="http://schemas.microsoft.com/office/drawing/2014/main" id="{F0AA1ECB-3510-99E8-9265-1B54FBA23C31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9;p48">
              <a:extLst>
                <a:ext uri="{FF2B5EF4-FFF2-40B4-BE49-F238E27FC236}">
                  <a16:creationId xmlns:a16="http://schemas.microsoft.com/office/drawing/2014/main" id="{4EA7BA4B-CE11-7A94-4D71-904851A9D8D5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0;p48">
              <a:extLst>
                <a:ext uri="{FF2B5EF4-FFF2-40B4-BE49-F238E27FC236}">
                  <a16:creationId xmlns:a16="http://schemas.microsoft.com/office/drawing/2014/main" id="{8782B952-EBB5-0AFD-997A-45C5C8CBB2F3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81;p48">
              <a:extLst>
                <a:ext uri="{FF2B5EF4-FFF2-40B4-BE49-F238E27FC236}">
                  <a16:creationId xmlns:a16="http://schemas.microsoft.com/office/drawing/2014/main" id="{AC62F8DD-9E8E-981F-F5B8-ECC074997E1F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2;p48">
              <a:extLst>
                <a:ext uri="{FF2B5EF4-FFF2-40B4-BE49-F238E27FC236}">
                  <a16:creationId xmlns:a16="http://schemas.microsoft.com/office/drawing/2014/main" id="{805A0680-C80A-5E4B-BF8B-2A8945E68234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083;p48">
            <a:extLst>
              <a:ext uri="{FF2B5EF4-FFF2-40B4-BE49-F238E27FC236}">
                <a16:creationId xmlns:a16="http://schemas.microsoft.com/office/drawing/2014/main" id="{470CE6B3-6DD6-59AC-190D-5972F7E5C124}"/>
              </a:ext>
            </a:extLst>
          </p:cNvPr>
          <p:cNvSpPr/>
          <p:nvPr/>
        </p:nvSpPr>
        <p:spPr>
          <a:xfrm>
            <a:off x="5398604" y="3478767"/>
            <a:ext cx="389187" cy="35592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Zoom de diapositive 52">
                <a:extLst>
                  <a:ext uri="{FF2B5EF4-FFF2-40B4-BE49-F238E27FC236}">
                    <a16:creationId xmlns:a16="http://schemas.microsoft.com/office/drawing/2014/main" id="{927F21FC-3B07-031E-7CAE-FF0EBF032A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118362"/>
                  </p:ext>
                </p:extLst>
              </p:nvPr>
            </p:nvGraphicFramePr>
            <p:xfrm>
              <a:off x="5303335" y="1293282"/>
              <a:ext cx="705116" cy="349755"/>
            </p:xfrm>
            <a:graphic>
              <a:graphicData uri="http://schemas.microsoft.com/office/powerpoint/2016/slidezoom">
                <pslz:sldZm>
                  <pslz:sldZmObj sldId="338" cId="3023374043">
                    <pslz:zmPr id="{B89C8C4E-0C1F-4708-90CE-E656C8E92CB5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5116" cy="34975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Zoom de diapositive 5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27F21FC-3B07-031E-7CAE-FF0EBF032A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3335" y="1293282"/>
                <a:ext cx="705116" cy="34975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Zoom de diapositive 54">
                <a:extLst>
                  <a:ext uri="{FF2B5EF4-FFF2-40B4-BE49-F238E27FC236}">
                    <a16:creationId xmlns:a16="http://schemas.microsoft.com/office/drawing/2014/main" id="{3CFC78CB-9360-BF8E-483E-47E5BA80A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071020"/>
                  </p:ext>
                </p:extLst>
              </p:nvPr>
            </p:nvGraphicFramePr>
            <p:xfrm>
              <a:off x="6786021" y="2459270"/>
              <a:ext cx="696570" cy="345516"/>
            </p:xfrm>
            <a:graphic>
              <a:graphicData uri="http://schemas.microsoft.com/office/powerpoint/2016/slidezoom">
                <pslz:sldZm>
                  <pslz:sldZmObj sldId="342" cId="3931231226">
                    <pslz:zmPr id="{EA3BEAD1-18F2-46F2-9965-37FE17EA1109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6570" cy="34551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Zoom de diapositive 5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CFC78CB-9360-BF8E-483E-47E5BA80A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6021" y="2459270"/>
                <a:ext cx="696570" cy="34551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Zoom de diapositive 56">
                <a:extLst>
                  <a:ext uri="{FF2B5EF4-FFF2-40B4-BE49-F238E27FC236}">
                    <a16:creationId xmlns:a16="http://schemas.microsoft.com/office/drawing/2014/main" id="{B597CBCB-DF52-1ECE-338A-AC477F2282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3989473"/>
                  </p:ext>
                </p:extLst>
              </p:nvPr>
            </p:nvGraphicFramePr>
            <p:xfrm>
              <a:off x="5232854" y="3475228"/>
              <a:ext cx="717233" cy="355765"/>
            </p:xfrm>
            <a:graphic>
              <a:graphicData uri="http://schemas.microsoft.com/office/powerpoint/2016/slidezoom">
                <pslz:sldZm>
                  <pslz:sldZmObj sldId="341" cId="2471281448">
                    <pslz:zmPr id="{42323860-A21D-4C18-A15F-4002D9E8D427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7233" cy="3557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Zoom de diapositive 5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597CBCB-DF52-1ECE-338A-AC477F2282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2854" y="3475228"/>
                <a:ext cx="717233" cy="3557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4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F53B5C-75DE-159F-133B-4901A47A2F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14</a:t>
            </a:fld>
            <a:r>
              <a:rPr lang="fr-FR" dirty="0"/>
              <a:t>/18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C96C7B2-C07F-1691-DAF7-71ADF93F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681857"/>
            <a:ext cx="1472279" cy="479248"/>
          </a:xfrm>
        </p:spPr>
        <p:txBody>
          <a:bodyPr/>
          <a:lstStyle/>
          <a:p>
            <a:r>
              <a:rPr lang="fr-FR" sz="1600" dirty="0"/>
              <a:t>Analyse ANOVA</a:t>
            </a:r>
          </a:p>
        </p:txBody>
      </p:sp>
      <p:pic>
        <p:nvPicPr>
          <p:cNvPr id="11" name="Image 10" descr="Une image contenant texte, Police, nombre, capture d’écran&#10;&#10;Description générée automatiquement">
            <a:extLst>
              <a:ext uri="{FF2B5EF4-FFF2-40B4-BE49-F238E27FC236}">
                <a16:creationId xmlns:a16="http://schemas.microsoft.com/office/drawing/2014/main" id="{AFE9C7F8-C37C-3E19-53CF-04770833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52" y="2368902"/>
            <a:ext cx="6174970" cy="1324812"/>
          </a:xfrm>
          <a:prstGeom prst="rect">
            <a:avLst/>
          </a:prstGeom>
        </p:spPr>
      </p:pic>
      <p:sp>
        <p:nvSpPr>
          <p:cNvPr id="13" name="Google Shape;659;p38">
            <a:extLst>
              <a:ext uri="{FF2B5EF4-FFF2-40B4-BE49-F238E27FC236}">
                <a16:creationId xmlns:a16="http://schemas.microsoft.com/office/drawing/2014/main" id="{454CC27B-9386-60D4-82A1-0431A3710B52}"/>
              </a:ext>
            </a:extLst>
          </p:cNvPr>
          <p:cNvSpPr txBox="1">
            <a:spLocks/>
          </p:cNvSpPr>
          <p:nvPr/>
        </p:nvSpPr>
        <p:spPr>
          <a:xfrm>
            <a:off x="1550336" y="1269046"/>
            <a:ext cx="6764324" cy="96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Toutes les p-valeurs sont extrêmement faibles (proches de 0), ce qui suggère que les différences entre les groupes pour toutes les variables sont statistiquement significatives.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46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641BE3-2C21-55FD-02DA-06BF204C3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15</a:t>
            </a:fld>
            <a:r>
              <a:rPr lang="fr-FR" dirty="0"/>
              <a:t>/18</a:t>
            </a:r>
          </a:p>
        </p:txBody>
      </p:sp>
      <p:sp>
        <p:nvSpPr>
          <p:cNvPr id="10" name="Google Shape;635;p37">
            <a:extLst>
              <a:ext uri="{FF2B5EF4-FFF2-40B4-BE49-F238E27FC236}">
                <a16:creationId xmlns:a16="http://schemas.microsoft.com/office/drawing/2014/main" id="{CA44D367-B70E-D29C-59DA-56D8C55E3C73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fr-FR" dirty="0"/>
              <a:t>07.  Modèle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51D14B40-5EA2-9CE5-0A0A-B98D5FC03295}"/>
              </a:ext>
            </a:extLst>
          </p:cNvPr>
          <p:cNvSpPr txBox="1">
            <a:spLocks/>
          </p:cNvSpPr>
          <p:nvPr/>
        </p:nvSpPr>
        <p:spPr>
          <a:xfrm>
            <a:off x="953150" y="1830428"/>
            <a:ext cx="5697327" cy="164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/>
            <a:r>
              <a:rPr lang="fr-FR" dirty="0"/>
              <a:t>- Uniquement avec les variables prédictives quantitatives</a:t>
            </a:r>
          </a:p>
          <a:p>
            <a:pPr marL="139700" indent="0"/>
            <a:r>
              <a:rPr lang="fr-FR" dirty="0"/>
              <a:t>Efficacité : 73%</a:t>
            </a:r>
          </a:p>
          <a:p>
            <a:pPr marL="139700" indent="0"/>
            <a:endParaRPr lang="fr-FR" dirty="0"/>
          </a:p>
          <a:p>
            <a:pPr marL="139700" indent="0"/>
            <a:r>
              <a:rPr lang="fr-FR" dirty="0"/>
              <a:t>- Toutes les variables prédictives ( quantitatives &amp; qualitatives)</a:t>
            </a:r>
          </a:p>
          <a:p>
            <a:pPr marL="139700" indent="0"/>
            <a:r>
              <a:rPr lang="fr-FR" dirty="0"/>
              <a:t>Efficacité : 91%</a:t>
            </a:r>
          </a:p>
          <a:p>
            <a:pPr marL="139700" indent="0"/>
            <a:endParaRPr lang="fr-FR" dirty="0"/>
          </a:p>
          <a:p>
            <a:pPr marL="139700" indent="0"/>
            <a:endParaRPr lang="fr-FR" dirty="0"/>
          </a:p>
          <a:p>
            <a:pPr marL="139700" indent="0"/>
            <a:endParaRPr lang="fr-FR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0C40154-9065-99A4-5861-FCD51015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50" y="1184452"/>
            <a:ext cx="1413914" cy="479248"/>
          </a:xfrm>
        </p:spPr>
        <p:txBody>
          <a:bodyPr/>
          <a:lstStyle/>
          <a:p>
            <a:r>
              <a:rPr lang="fr-FR" sz="1600" dirty="0"/>
              <a:t>Forêt aléatoire</a:t>
            </a:r>
          </a:p>
        </p:txBody>
      </p:sp>
      <p:grpSp>
        <p:nvGrpSpPr>
          <p:cNvPr id="15" name="Google Shape;396;p31">
            <a:extLst>
              <a:ext uri="{FF2B5EF4-FFF2-40B4-BE49-F238E27FC236}">
                <a16:creationId xmlns:a16="http://schemas.microsoft.com/office/drawing/2014/main" id="{29606071-9C1F-F1BA-42D4-2994B57F0AB1}"/>
              </a:ext>
            </a:extLst>
          </p:cNvPr>
          <p:cNvGrpSpPr/>
          <p:nvPr/>
        </p:nvGrpSpPr>
        <p:grpSpPr>
          <a:xfrm>
            <a:off x="3689139" y="3636612"/>
            <a:ext cx="1098804" cy="732535"/>
            <a:chOff x="8118467" y="4032000"/>
            <a:chExt cx="1098804" cy="732535"/>
          </a:xfrm>
        </p:grpSpPr>
        <p:sp>
          <p:nvSpPr>
            <p:cNvPr id="16" name="Google Shape;397;p31">
              <a:extLst>
                <a:ext uri="{FF2B5EF4-FFF2-40B4-BE49-F238E27FC236}">
                  <a16:creationId xmlns:a16="http://schemas.microsoft.com/office/drawing/2014/main" id="{D55BF08E-4E42-979B-418B-2BBABC7044FB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98;p31">
              <a:extLst>
                <a:ext uri="{FF2B5EF4-FFF2-40B4-BE49-F238E27FC236}">
                  <a16:creationId xmlns:a16="http://schemas.microsoft.com/office/drawing/2014/main" id="{F016FD52-F559-DFFF-CFC9-6D9872405A1F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99;p31">
              <a:extLst>
                <a:ext uri="{FF2B5EF4-FFF2-40B4-BE49-F238E27FC236}">
                  <a16:creationId xmlns:a16="http://schemas.microsoft.com/office/drawing/2014/main" id="{AF5E2197-A619-C093-9A20-EB9913375A48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0;p31">
              <a:extLst>
                <a:ext uri="{FF2B5EF4-FFF2-40B4-BE49-F238E27FC236}">
                  <a16:creationId xmlns:a16="http://schemas.microsoft.com/office/drawing/2014/main" id="{FA8B0A1D-FAE7-15DA-1C8C-4334BC3A3283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1;p31">
              <a:extLst>
                <a:ext uri="{FF2B5EF4-FFF2-40B4-BE49-F238E27FC236}">
                  <a16:creationId xmlns:a16="http://schemas.microsoft.com/office/drawing/2014/main" id="{5204ABCC-444D-BCDE-561A-9129E116CDAF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2;p31">
              <a:extLst>
                <a:ext uri="{FF2B5EF4-FFF2-40B4-BE49-F238E27FC236}">
                  <a16:creationId xmlns:a16="http://schemas.microsoft.com/office/drawing/2014/main" id="{0A675E29-F725-F27A-AD36-0D805EBCFD24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3;p31">
              <a:extLst>
                <a:ext uri="{FF2B5EF4-FFF2-40B4-BE49-F238E27FC236}">
                  <a16:creationId xmlns:a16="http://schemas.microsoft.com/office/drawing/2014/main" id="{DDBBD900-A735-B0E7-27EE-2638A9A17E1F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04;p31">
              <a:extLst>
                <a:ext uri="{FF2B5EF4-FFF2-40B4-BE49-F238E27FC236}">
                  <a16:creationId xmlns:a16="http://schemas.microsoft.com/office/drawing/2014/main" id="{C774F2FE-1612-5AA2-4C20-31E27C043BB9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05;p31">
              <a:extLst>
                <a:ext uri="{FF2B5EF4-FFF2-40B4-BE49-F238E27FC236}">
                  <a16:creationId xmlns:a16="http://schemas.microsoft.com/office/drawing/2014/main" id="{99952E25-31A4-B32B-E9B6-65D4C8DC7021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06;p31">
              <a:extLst>
                <a:ext uri="{FF2B5EF4-FFF2-40B4-BE49-F238E27FC236}">
                  <a16:creationId xmlns:a16="http://schemas.microsoft.com/office/drawing/2014/main" id="{9ED6FEED-FD82-DC50-E3AD-4F1D30078BCA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07;p31">
              <a:extLst>
                <a:ext uri="{FF2B5EF4-FFF2-40B4-BE49-F238E27FC236}">
                  <a16:creationId xmlns:a16="http://schemas.microsoft.com/office/drawing/2014/main" id="{C7A83C90-8A3A-89D9-70BA-9F0E9199AB6B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08;p31">
              <a:extLst>
                <a:ext uri="{FF2B5EF4-FFF2-40B4-BE49-F238E27FC236}">
                  <a16:creationId xmlns:a16="http://schemas.microsoft.com/office/drawing/2014/main" id="{72203566-B876-010E-4851-CA3929390C35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09;p31">
              <a:extLst>
                <a:ext uri="{FF2B5EF4-FFF2-40B4-BE49-F238E27FC236}">
                  <a16:creationId xmlns:a16="http://schemas.microsoft.com/office/drawing/2014/main" id="{63144F3B-A8DC-A488-00CB-52C5540FA0E7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0;p31">
              <a:extLst>
                <a:ext uri="{FF2B5EF4-FFF2-40B4-BE49-F238E27FC236}">
                  <a16:creationId xmlns:a16="http://schemas.microsoft.com/office/drawing/2014/main" id="{08BB4091-D847-DA2A-FE1D-F8DE5A690A60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1;p31">
              <a:extLst>
                <a:ext uri="{FF2B5EF4-FFF2-40B4-BE49-F238E27FC236}">
                  <a16:creationId xmlns:a16="http://schemas.microsoft.com/office/drawing/2014/main" id="{AEF8F5CA-1F56-8404-3D19-F8699634E901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2;p31">
              <a:extLst>
                <a:ext uri="{FF2B5EF4-FFF2-40B4-BE49-F238E27FC236}">
                  <a16:creationId xmlns:a16="http://schemas.microsoft.com/office/drawing/2014/main" id="{0377DBC1-E43B-CE24-F136-355C2BA17914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3;p31">
              <a:extLst>
                <a:ext uri="{FF2B5EF4-FFF2-40B4-BE49-F238E27FC236}">
                  <a16:creationId xmlns:a16="http://schemas.microsoft.com/office/drawing/2014/main" id="{C3BC61AE-7A32-474B-1CDA-0F8C32876499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14;p31">
              <a:extLst>
                <a:ext uri="{FF2B5EF4-FFF2-40B4-BE49-F238E27FC236}">
                  <a16:creationId xmlns:a16="http://schemas.microsoft.com/office/drawing/2014/main" id="{C7EECCE9-E51A-186A-13A9-C9215FBA73B0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15;p31">
              <a:extLst>
                <a:ext uri="{FF2B5EF4-FFF2-40B4-BE49-F238E27FC236}">
                  <a16:creationId xmlns:a16="http://schemas.microsoft.com/office/drawing/2014/main" id="{1DEA649F-1E31-65FD-C36E-C43BC8FE3418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16;p31">
              <a:extLst>
                <a:ext uri="{FF2B5EF4-FFF2-40B4-BE49-F238E27FC236}">
                  <a16:creationId xmlns:a16="http://schemas.microsoft.com/office/drawing/2014/main" id="{DBA9CE88-0284-1DEE-D4ED-5AFB9F7AF4CC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17;p31">
              <a:extLst>
                <a:ext uri="{FF2B5EF4-FFF2-40B4-BE49-F238E27FC236}">
                  <a16:creationId xmlns:a16="http://schemas.microsoft.com/office/drawing/2014/main" id="{4F68B8D8-111F-4363-FA96-482F0CEB9652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18;p31">
              <a:extLst>
                <a:ext uri="{FF2B5EF4-FFF2-40B4-BE49-F238E27FC236}">
                  <a16:creationId xmlns:a16="http://schemas.microsoft.com/office/drawing/2014/main" id="{7D4DFBA0-43BC-F3C6-89B4-F224FB40BF00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19;p31">
              <a:extLst>
                <a:ext uri="{FF2B5EF4-FFF2-40B4-BE49-F238E27FC236}">
                  <a16:creationId xmlns:a16="http://schemas.microsoft.com/office/drawing/2014/main" id="{AD92849B-8AA4-E738-3D2E-6DDD75A8AD07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0;p31">
              <a:extLst>
                <a:ext uri="{FF2B5EF4-FFF2-40B4-BE49-F238E27FC236}">
                  <a16:creationId xmlns:a16="http://schemas.microsoft.com/office/drawing/2014/main" id="{CDD48220-3773-8382-D265-A44F44B4FE3B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21;p31">
              <a:extLst>
                <a:ext uri="{FF2B5EF4-FFF2-40B4-BE49-F238E27FC236}">
                  <a16:creationId xmlns:a16="http://schemas.microsoft.com/office/drawing/2014/main" id="{11A27B50-C473-D987-1C40-8D9813C163E0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22;p31">
              <a:extLst>
                <a:ext uri="{FF2B5EF4-FFF2-40B4-BE49-F238E27FC236}">
                  <a16:creationId xmlns:a16="http://schemas.microsoft.com/office/drawing/2014/main" id="{5A1A61C9-82F2-F231-5B45-14FD7B289B9C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3;p31">
              <a:extLst>
                <a:ext uri="{FF2B5EF4-FFF2-40B4-BE49-F238E27FC236}">
                  <a16:creationId xmlns:a16="http://schemas.microsoft.com/office/drawing/2014/main" id="{9E5B8B77-664D-6DC9-E221-814AC6334C55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24;p31">
              <a:extLst>
                <a:ext uri="{FF2B5EF4-FFF2-40B4-BE49-F238E27FC236}">
                  <a16:creationId xmlns:a16="http://schemas.microsoft.com/office/drawing/2014/main" id="{3510493C-37D9-50B6-FF94-AA8F4413FF74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25;p31">
              <a:extLst>
                <a:ext uri="{FF2B5EF4-FFF2-40B4-BE49-F238E27FC236}">
                  <a16:creationId xmlns:a16="http://schemas.microsoft.com/office/drawing/2014/main" id="{2D3BAC1A-E1EC-C572-BBAE-87849F5A4F4A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6;p31">
              <a:extLst>
                <a:ext uri="{FF2B5EF4-FFF2-40B4-BE49-F238E27FC236}">
                  <a16:creationId xmlns:a16="http://schemas.microsoft.com/office/drawing/2014/main" id="{4E3ADF79-8346-212D-6357-4226472C728F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27;p31">
              <a:extLst>
                <a:ext uri="{FF2B5EF4-FFF2-40B4-BE49-F238E27FC236}">
                  <a16:creationId xmlns:a16="http://schemas.microsoft.com/office/drawing/2014/main" id="{ABF4E7CD-A1D9-2310-FF82-72A591F1A487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984DB5F2-8105-253C-9438-CCD04DFB26E6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29;p31">
              <a:extLst>
                <a:ext uri="{FF2B5EF4-FFF2-40B4-BE49-F238E27FC236}">
                  <a16:creationId xmlns:a16="http://schemas.microsoft.com/office/drawing/2014/main" id="{9897A4D7-BCD9-5646-55AB-57BA349F7E4D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30;p31">
              <a:extLst>
                <a:ext uri="{FF2B5EF4-FFF2-40B4-BE49-F238E27FC236}">
                  <a16:creationId xmlns:a16="http://schemas.microsoft.com/office/drawing/2014/main" id="{2CB6D9AE-1767-DEE9-CDA9-45BC72E993C9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1;p31">
              <a:extLst>
                <a:ext uri="{FF2B5EF4-FFF2-40B4-BE49-F238E27FC236}">
                  <a16:creationId xmlns:a16="http://schemas.microsoft.com/office/drawing/2014/main" id="{BB13E3D9-6106-7F9E-F7A6-82C28A9EE6D5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2;p31">
              <a:extLst>
                <a:ext uri="{FF2B5EF4-FFF2-40B4-BE49-F238E27FC236}">
                  <a16:creationId xmlns:a16="http://schemas.microsoft.com/office/drawing/2014/main" id="{BBB2E172-A2B9-3014-C5FC-D5B0615DEBBF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33;p31">
              <a:extLst>
                <a:ext uri="{FF2B5EF4-FFF2-40B4-BE49-F238E27FC236}">
                  <a16:creationId xmlns:a16="http://schemas.microsoft.com/office/drawing/2014/main" id="{EEA53241-AFD5-4B76-4403-61AD906489EA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Zoom de diapositive 53">
                <a:extLst>
                  <a:ext uri="{FF2B5EF4-FFF2-40B4-BE49-F238E27FC236}">
                    <a16:creationId xmlns:a16="http://schemas.microsoft.com/office/drawing/2014/main" id="{1B921D9F-554F-2769-9F5E-306F6FF003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6841155"/>
                  </p:ext>
                </p:extLst>
              </p:nvPr>
            </p:nvGraphicFramePr>
            <p:xfrm>
              <a:off x="3736277" y="3743960"/>
              <a:ext cx="1004418" cy="498216"/>
            </p:xfrm>
            <a:graphic>
              <a:graphicData uri="http://schemas.microsoft.com/office/powerpoint/2016/slidezoom">
                <pslz:sldZm>
                  <pslz:sldZmObj sldId="340" cId="1792570846">
                    <pslz:zmPr id="{25537403-8CBF-4F4D-9F83-4EE56424BE4A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4418" cy="49821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Zoom de diapositive 5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B921D9F-554F-2769-9F5E-306F6FF003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6277" y="3743960"/>
                <a:ext cx="1004418" cy="49821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74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08.  Conclusion</a:t>
            </a:r>
            <a:endParaRPr sz="3000" dirty="0"/>
          </a:p>
        </p:txBody>
      </p:sp>
      <p:sp>
        <p:nvSpPr>
          <p:cNvPr id="2" name="Google Shape;659;p38">
            <a:extLst>
              <a:ext uri="{FF2B5EF4-FFF2-40B4-BE49-F238E27FC236}">
                <a16:creationId xmlns:a16="http://schemas.microsoft.com/office/drawing/2014/main" id="{C001CC45-3912-E95D-3B7D-BAE9EE83F8AC}"/>
              </a:ext>
            </a:extLst>
          </p:cNvPr>
          <p:cNvSpPr txBox="1">
            <a:spLocks/>
          </p:cNvSpPr>
          <p:nvPr/>
        </p:nvSpPr>
        <p:spPr>
          <a:xfrm>
            <a:off x="1565461" y="1398522"/>
            <a:ext cx="6752989" cy="268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Le modèle performe plus à l'entrainement (1.00) qu'au test (0.92), nous sommes dans un cas d'</a:t>
            </a:r>
            <a:r>
              <a:rPr lang="fr-FR" b="0" i="0" dirty="0" err="1">
                <a:effectLst/>
                <a:highlight>
                  <a:srgbClr val="FFFFFF"/>
                </a:highlight>
                <a:latin typeface="system-ui"/>
              </a:rPr>
              <a:t>Overfitting</a:t>
            </a:r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highlight>
                  <a:srgbClr val="FFFFFF"/>
                </a:highlight>
                <a:latin typeface="system-ui"/>
              </a:rPr>
              <a:t>Pour corriger le problème nous pouvons: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Collecter Plus de Données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Utiliser une technique d'Augmentation des Données</a:t>
            </a:r>
            <a:r>
              <a:rPr lang="fr-FR" dirty="0">
                <a:highlight>
                  <a:srgbClr val="FFFFFF"/>
                </a:highlight>
                <a:latin typeface="system-ui"/>
              </a:rPr>
              <a:t> (</a:t>
            </a:r>
            <a:r>
              <a:rPr lang="fr-FR" dirty="0" err="1">
                <a:highlight>
                  <a:srgbClr val="FFFFFF"/>
                </a:highlight>
                <a:latin typeface="system-ui"/>
              </a:rPr>
              <a:t>ex:SMOTE</a:t>
            </a:r>
            <a:r>
              <a:rPr lang="fr-FR" dirty="0">
                <a:highlight>
                  <a:srgbClr val="FFFFFF"/>
                </a:highlight>
                <a:latin typeface="system-ui"/>
              </a:rPr>
              <a:t>)</a:t>
            </a:r>
            <a:endParaRPr lang="fr-FR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Pour répondre à la problématique qui a été posée en début de projet, la création d'un système d'</a:t>
            </a:r>
            <a:r>
              <a:rPr lang="fr-FR" b="0" i="0" dirty="0" err="1">
                <a:effectLst/>
                <a:highlight>
                  <a:srgbClr val="FFFFFF"/>
                </a:highlight>
                <a:latin typeface="system-ui"/>
              </a:rPr>
              <a:t>auto-complétion</a:t>
            </a:r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 est donc tout à fait possible.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Plus nous aurons de représentation au sein des différentes catégories et plus ce système sera efficace.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FCCF7C-9A2B-4BCC-23B8-A87BF57578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16</a:t>
            </a:fld>
            <a:r>
              <a:rPr lang="fr-FR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39530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08168A2-6F32-E120-E6E7-F97C16B2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214DE7-2241-DAC2-934C-B8FE84546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17</a:t>
            </a:fld>
            <a:r>
              <a:rPr lang="fr-FR" dirty="0"/>
              <a:t>/18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B3E43663-9960-8491-2D1C-6D8F715B8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74" y="1229901"/>
            <a:ext cx="7593831" cy="1818100"/>
          </a:xfrm>
        </p:spPr>
        <p:txBody>
          <a:bodyPr/>
          <a:lstStyle/>
          <a:p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Pendant les opérations de nettoyage des données, il est essentiel de veiller au respect des normes</a:t>
            </a:r>
          </a:p>
          <a:p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RGPD.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highlight>
                  <a:srgbClr val="FFFFFF"/>
                </a:highlight>
                <a:latin typeface="system-ui"/>
              </a:rPr>
              <a:t>Licéité, Loyauté et Transparence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highlight>
                  <a:srgbClr val="FFFFFF"/>
                </a:highlight>
                <a:latin typeface="system-ui"/>
              </a:rPr>
              <a:t>Limitation des Finalités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highlight>
                  <a:srgbClr val="FFFFFF"/>
                </a:highlight>
                <a:latin typeface="system-ui"/>
              </a:rPr>
              <a:t>Minimisation des Données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highlight>
                  <a:srgbClr val="FFFFFF"/>
                </a:highlight>
                <a:latin typeface="system-ui"/>
              </a:rPr>
              <a:t>Exactitude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highlight>
                  <a:srgbClr val="FFFFFF"/>
                </a:highlight>
                <a:latin typeface="system-ui"/>
              </a:rPr>
              <a:t>Limitati</a:t>
            </a:r>
            <a:r>
              <a:rPr lang="fr-FR" sz="1200" dirty="0">
                <a:highlight>
                  <a:srgbClr val="FFFFFF"/>
                </a:highlight>
                <a:latin typeface="system-ui"/>
              </a:rPr>
              <a:t>o</a:t>
            </a:r>
            <a:r>
              <a:rPr lang="fr-FR" sz="1200" b="0" i="0" dirty="0">
                <a:effectLst/>
                <a:highlight>
                  <a:srgbClr val="FFFFFF"/>
                </a:highlight>
                <a:latin typeface="system-ui"/>
              </a:rPr>
              <a:t>n de la Conservation</a:t>
            </a:r>
          </a:p>
        </p:txBody>
      </p:sp>
      <p:sp>
        <p:nvSpPr>
          <p:cNvPr id="10" name="Sous-titre 8">
            <a:extLst>
              <a:ext uri="{FF2B5EF4-FFF2-40B4-BE49-F238E27FC236}">
                <a16:creationId xmlns:a16="http://schemas.microsoft.com/office/drawing/2014/main" id="{721B5D53-A2AE-DE94-F9BC-3BEA151AE173}"/>
              </a:ext>
            </a:extLst>
          </p:cNvPr>
          <p:cNvSpPr txBox="1">
            <a:spLocks/>
          </p:cNvSpPr>
          <p:nvPr/>
        </p:nvSpPr>
        <p:spPr>
          <a:xfrm>
            <a:off x="719926" y="3229583"/>
            <a:ext cx="7593831" cy="9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 algn="l"/>
            <a:r>
              <a:rPr lang="fr-FR" b="0" i="0" dirty="0">
                <a:effectLst/>
                <a:highlight>
                  <a:srgbClr val="FFFFFF"/>
                </a:highlight>
                <a:latin typeface="system-ui"/>
              </a:rPr>
              <a:t>Le projet ne traite que des données nutritionnelles publiques, sans lien avec les données personnelles des individus. Les 5 grands principes RGPD sont donc bien respectés.</a:t>
            </a:r>
          </a:p>
        </p:txBody>
      </p:sp>
      <p:pic>
        <p:nvPicPr>
          <p:cNvPr id="12" name="Image 1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5ED90CEE-5F6C-D0DF-9309-EA9D4D85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16" y="3911714"/>
            <a:ext cx="1279154" cy="8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736840" y="1699800"/>
            <a:ext cx="5826281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pour votre écoute</a:t>
            </a: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9922;p65">
            <a:extLst>
              <a:ext uri="{FF2B5EF4-FFF2-40B4-BE49-F238E27FC236}">
                <a16:creationId xmlns:a16="http://schemas.microsoft.com/office/drawing/2014/main" id="{88B27346-7716-3D34-5421-D50734B814E6}"/>
              </a:ext>
            </a:extLst>
          </p:cNvPr>
          <p:cNvGrpSpPr/>
          <p:nvPr/>
        </p:nvGrpSpPr>
        <p:grpSpPr>
          <a:xfrm>
            <a:off x="4275126" y="3803862"/>
            <a:ext cx="749707" cy="634975"/>
            <a:chOff x="6671087" y="2009304"/>
            <a:chExt cx="332757" cy="281833"/>
          </a:xfrm>
          <a:solidFill>
            <a:srgbClr val="FFC000"/>
          </a:solidFill>
        </p:grpSpPr>
        <p:sp>
          <p:nvSpPr>
            <p:cNvPr id="3" name="Google Shape;9923;p65">
              <a:extLst>
                <a:ext uri="{FF2B5EF4-FFF2-40B4-BE49-F238E27FC236}">
                  <a16:creationId xmlns:a16="http://schemas.microsoft.com/office/drawing/2014/main" id="{4BCCAEF3-A572-68C6-CB96-E358844637A2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924;p65">
              <a:extLst>
                <a:ext uri="{FF2B5EF4-FFF2-40B4-BE49-F238E27FC236}">
                  <a16:creationId xmlns:a16="http://schemas.microsoft.com/office/drawing/2014/main" id="{8C2612A1-13E6-6D01-A592-5FC507CD3CFA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070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reçu, Police, blanc&#10;&#10;Description générée automatiquement">
            <a:extLst>
              <a:ext uri="{FF2B5EF4-FFF2-40B4-BE49-F238E27FC236}">
                <a16:creationId xmlns:a16="http://schemas.microsoft.com/office/drawing/2014/main" id="{EEA38941-436E-556E-D8DF-2C5EBE4F4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49" y="275340"/>
            <a:ext cx="4927600" cy="901700"/>
          </a:xfrm>
          <a:prstGeom prst="rect">
            <a:avLst/>
          </a:prstGeom>
        </p:spPr>
      </p:pic>
      <p:pic>
        <p:nvPicPr>
          <p:cNvPr id="6" name="Image 5" descr="Une image contenant texte, capture d’écran, Police, reçu&#10;&#10;Description générée automatiquement">
            <a:extLst>
              <a:ext uri="{FF2B5EF4-FFF2-40B4-BE49-F238E27FC236}">
                <a16:creationId xmlns:a16="http://schemas.microsoft.com/office/drawing/2014/main" id="{D407D612-65DA-1307-0E9F-849E6F6CA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2" b="4925"/>
          <a:stretch/>
        </p:blipFill>
        <p:spPr>
          <a:xfrm>
            <a:off x="4674609" y="774519"/>
            <a:ext cx="701980" cy="4209267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D9F8214C-D36B-49E3-F011-535C4EFF1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30" b="5619"/>
          <a:stretch/>
        </p:blipFill>
        <p:spPr>
          <a:xfrm>
            <a:off x="5376589" y="726190"/>
            <a:ext cx="2650671" cy="4119880"/>
          </a:xfrm>
          <a:prstGeom prst="rect">
            <a:avLst/>
          </a:prstGeom>
        </p:spPr>
      </p:pic>
      <p:pic>
        <p:nvPicPr>
          <p:cNvPr id="10" name="Image 9" descr="Une image contenant texte, capture d’écran, reçu, blanc&#10;&#10;Description générée automatiquement">
            <a:extLst>
              <a:ext uri="{FF2B5EF4-FFF2-40B4-BE49-F238E27FC236}">
                <a16:creationId xmlns:a16="http://schemas.microsoft.com/office/drawing/2014/main" id="{ED15FF6B-F79E-0AAA-BE66-1E68B7C9A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96" b="6614"/>
          <a:stretch/>
        </p:blipFill>
        <p:spPr>
          <a:xfrm>
            <a:off x="3764881" y="774519"/>
            <a:ext cx="909728" cy="40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1730591" y="309521"/>
            <a:ext cx="6006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Sommaire</a:t>
            </a:r>
            <a:endParaRPr sz="3600" dirty="0"/>
          </a:p>
        </p:txBody>
      </p:sp>
      <p:sp>
        <p:nvSpPr>
          <p:cNvPr id="532" name="Google Shape;532;p33"/>
          <p:cNvSpPr txBox="1">
            <a:spLocks noGrp="1"/>
          </p:cNvSpPr>
          <p:nvPr>
            <p:ph type="subTitle" idx="3"/>
          </p:nvPr>
        </p:nvSpPr>
        <p:spPr>
          <a:xfrm>
            <a:off x="1802813" y="1460781"/>
            <a:ext cx="2018741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Contexte</a:t>
            </a:r>
            <a:endParaRPr sz="1600" dirty="0"/>
          </a:p>
        </p:txBody>
      </p:sp>
      <p:sp>
        <p:nvSpPr>
          <p:cNvPr id="25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1802814" y="2081336"/>
            <a:ext cx="271380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Ressources</a:t>
            </a:r>
          </a:p>
        </p:txBody>
      </p:sp>
      <p:sp>
        <p:nvSpPr>
          <p:cNvPr id="2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1802813" y="2711021"/>
            <a:ext cx="314326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Description &amp; Traitement des données</a:t>
            </a:r>
          </a:p>
        </p:txBody>
      </p:sp>
      <p:sp>
        <p:nvSpPr>
          <p:cNvPr id="31" name="Google Shape;532;p33">
            <a:extLst>
              <a:ext uri="{FF2B5EF4-FFF2-40B4-BE49-F238E27FC236}">
                <a16:creationId xmlns:a16="http://schemas.microsoft.com/office/drawing/2014/main" id="{F4252C53-E53A-EB75-0CA6-506763740F02}"/>
              </a:ext>
            </a:extLst>
          </p:cNvPr>
          <p:cNvSpPr txBox="1">
            <a:spLocks/>
          </p:cNvSpPr>
          <p:nvPr/>
        </p:nvSpPr>
        <p:spPr>
          <a:xfrm>
            <a:off x="1802814" y="3340706"/>
            <a:ext cx="271380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Analyse Univariée</a:t>
            </a:r>
          </a:p>
        </p:txBody>
      </p:sp>
      <p:sp>
        <p:nvSpPr>
          <p:cNvPr id="13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946073" y="1494254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05.</a:t>
            </a:r>
          </a:p>
        </p:txBody>
      </p:sp>
      <p:sp>
        <p:nvSpPr>
          <p:cNvPr id="14" name="Google Shape;532;p33">
            <a:extLst>
              <a:ext uri="{FF2B5EF4-FFF2-40B4-BE49-F238E27FC236}">
                <a16:creationId xmlns:a16="http://schemas.microsoft.com/office/drawing/2014/main" id="{BF13EE57-C916-C8DF-43EF-A373FD7DE665}"/>
              </a:ext>
            </a:extLst>
          </p:cNvPr>
          <p:cNvSpPr txBox="1">
            <a:spLocks/>
          </p:cNvSpPr>
          <p:nvPr/>
        </p:nvSpPr>
        <p:spPr>
          <a:xfrm>
            <a:off x="5612833" y="1469028"/>
            <a:ext cx="272307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Analyse Bivariée</a:t>
            </a:r>
          </a:p>
        </p:txBody>
      </p:sp>
      <p:grpSp>
        <p:nvGrpSpPr>
          <p:cNvPr id="15" name="Google Shape;875;p44">
            <a:extLst>
              <a:ext uri="{FF2B5EF4-FFF2-40B4-BE49-F238E27FC236}">
                <a16:creationId xmlns:a16="http://schemas.microsoft.com/office/drawing/2014/main" id="{F302E21F-9D51-A0E4-E839-092B588765A6}"/>
              </a:ext>
            </a:extLst>
          </p:cNvPr>
          <p:cNvGrpSpPr/>
          <p:nvPr/>
        </p:nvGrpSpPr>
        <p:grpSpPr>
          <a:xfrm>
            <a:off x="7542581" y="-249703"/>
            <a:ext cx="1734725" cy="1955314"/>
            <a:chOff x="2594603" y="2081903"/>
            <a:chExt cx="871327" cy="982126"/>
          </a:xfrm>
        </p:grpSpPr>
        <p:sp>
          <p:nvSpPr>
            <p:cNvPr id="16" name="Google Shape;876;p44">
              <a:extLst>
                <a:ext uri="{FF2B5EF4-FFF2-40B4-BE49-F238E27FC236}">
                  <a16:creationId xmlns:a16="http://schemas.microsoft.com/office/drawing/2014/main" id="{D8FF438A-BF16-59C3-70EE-A4848F591CFF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77;p44">
              <a:extLst>
                <a:ext uri="{FF2B5EF4-FFF2-40B4-BE49-F238E27FC236}">
                  <a16:creationId xmlns:a16="http://schemas.microsoft.com/office/drawing/2014/main" id="{B64CEC98-CF2D-CF33-6930-AF425C4E070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8;p44">
              <a:extLst>
                <a:ext uri="{FF2B5EF4-FFF2-40B4-BE49-F238E27FC236}">
                  <a16:creationId xmlns:a16="http://schemas.microsoft.com/office/drawing/2014/main" id="{51726EA4-6BF6-03A6-3027-8DAA22717FF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9;p44">
              <a:extLst>
                <a:ext uri="{FF2B5EF4-FFF2-40B4-BE49-F238E27FC236}">
                  <a16:creationId xmlns:a16="http://schemas.microsoft.com/office/drawing/2014/main" id="{8931CDA6-CD00-466C-40A0-B7A5D4B8C0EA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0;p44">
              <a:extLst>
                <a:ext uri="{FF2B5EF4-FFF2-40B4-BE49-F238E27FC236}">
                  <a16:creationId xmlns:a16="http://schemas.microsoft.com/office/drawing/2014/main" id="{B7060CF5-F514-6BCF-95B8-41125754EEB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1;p44">
              <a:extLst>
                <a:ext uri="{FF2B5EF4-FFF2-40B4-BE49-F238E27FC236}">
                  <a16:creationId xmlns:a16="http://schemas.microsoft.com/office/drawing/2014/main" id="{4615299D-EFA1-1EB9-BB29-04614D6EAE2B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2;p44">
              <a:extLst>
                <a:ext uri="{FF2B5EF4-FFF2-40B4-BE49-F238E27FC236}">
                  <a16:creationId xmlns:a16="http://schemas.microsoft.com/office/drawing/2014/main" id="{1B2AB63F-974A-0A15-1AD8-8DBCFA2A188A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3;p44">
              <a:extLst>
                <a:ext uri="{FF2B5EF4-FFF2-40B4-BE49-F238E27FC236}">
                  <a16:creationId xmlns:a16="http://schemas.microsoft.com/office/drawing/2014/main" id="{713E75A2-88F8-797A-462C-1D451C1CEC9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4;p44">
              <a:extLst>
                <a:ext uri="{FF2B5EF4-FFF2-40B4-BE49-F238E27FC236}">
                  <a16:creationId xmlns:a16="http://schemas.microsoft.com/office/drawing/2014/main" id="{C67804B5-CF21-38E7-862E-53B941C417B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5;p44">
              <a:extLst>
                <a:ext uri="{FF2B5EF4-FFF2-40B4-BE49-F238E27FC236}">
                  <a16:creationId xmlns:a16="http://schemas.microsoft.com/office/drawing/2014/main" id="{E8C9FDBB-FEC2-B187-777A-BE88B36601F2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86;p44">
              <a:extLst>
                <a:ext uri="{FF2B5EF4-FFF2-40B4-BE49-F238E27FC236}">
                  <a16:creationId xmlns:a16="http://schemas.microsoft.com/office/drawing/2014/main" id="{C9015D51-1B6B-C778-0094-3CF5C7E19C9D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87;p44">
              <a:extLst>
                <a:ext uri="{FF2B5EF4-FFF2-40B4-BE49-F238E27FC236}">
                  <a16:creationId xmlns:a16="http://schemas.microsoft.com/office/drawing/2014/main" id="{FC04E925-05B7-ECB7-4B92-76720E5E44B7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8;p44">
              <a:extLst>
                <a:ext uri="{FF2B5EF4-FFF2-40B4-BE49-F238E27FC236}">
                  <a16:creationId xmlns:a16="http://schemas.microsoft.com/office/drawing/2014/main" id="{0DCBC2C8-D213-BC13-6BF5-62B001345C7B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89;p44">
              <a:extLst>
                <a:ext uri="{FF2B5EF4-FFF2-40B4-BE49-F238E27FC236}">
                  <a16:creationId xmlns:a16="http://schemas.microsoft.com/office/drawing/2014/main" id="{208968A9-D1C7-FC6E-C42C-58B091844C89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136053" y="3362330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04.</a:t>
            </a:r>
          </a:p>
        </p:txBody>
      </p:sp>
      <p:sp>
        <p:nvSpPr>
          <p:cNvPr id="44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136053" y="2737573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03.</a:t>
            </a:r>
          </a:p>
        </p:txBody>
      </p:sp>
      <p:sp>
        <p:nvSpPr>
          <p:cNvPr id="45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136053" y="2126297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02.</a:t>
            </a:r>
          </a:p>
        </p:txBody>
      </p:sp>
      <p:sp>
        <p:nvSpPr>
          <p:cNvPr id="46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136053" y="1485356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01.</a:t>
            </a:r>
          </a:p>
        </p:txBody>
      </p:sp>
      <p:sp>
        <p:nvSpPr>
          <p:cNvPr id="47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5612834" y="2081336"/>
            <a:ext cx="221336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Analyse Multivariée</a:t>
            </a:r>
          </a:p>
        </p:txBody>
      </p:sp>
      <p:sp>
        <p:nvSpPr>
          <p:cNvPr id="4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5612833" y="2711021"/>
            <a:ext cx="254038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Modèle</a:t>
            </a:r>
          </a:p>
        </p:txBody>
      </p:sp>
      <p:sp>
        <p:nvSpPr>
          <p:cNvPr id="49" name="Google Shape;532;p33">
            <a:extLst>
              <a:ext uri="{FF2B5EF4-FFF2-40B4-BE49-F238E27FC236}">
                <a16:creationId xmlns:a16="http://schemas.microsoft.com/office/drawing/2014/main" id="{F4252C53-E53A-EB75-0CA6-506763740F02}"/>
              </a:ext>
            </a:extLst>
          </p:cNvPr>
          <p:cNvSpPr txBox="1">
            <a:spLocks/>
          </p:cNvSpPr>
          <p:nvPr/>
        </p:nvSpPr>
        <p:spPr>
          <a:xfrm>
            <a:off x="5612834" y="3340706"/>
            <a:ext cx="271380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Conclusion</a:t>
            </a:r>
          </a:p>
        </p:txBody>
      </p:sp>
      <p:sp>
        <p:nvSpPr>
          <p:cNvPr id="50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946073" y="3362330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08.</a:t>
            </a:r>
          </a:p>
        </p:txBody>
      </p:sp>
      <p:sp>
        <p:nvSpPr>
          <p:cNvPr id="51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946073" y="2724570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07.</a:t>
            </a:r>
          </a:p>
        </p:txBody>
      </p:sp>
      <p:sp>
        <p:nvSpPr>
          <p:cNvPr id="52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946073" y="2126297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06.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E6F398-E65F-92AB-1F0D-2ED9B738C6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</a:t>
            </a:fld>
            <a:r>
              <a:rPr lang="fr-FR" dirty="0"/>
              <a:t>/18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blanc, capture d’écran, Police&#10;&#10;Description générée automatiquement">
            <a:extLst>
              <a:ext uri="{FF2B5EF4-FFF2-40B4-BE49-F238E27FC236}">
                <a16:creationId xmlns:a16="http://schemas.microsoft.com/office/drawing/2014/main" id="{AEFFC936-7BCB-65E4-8059-144CF1184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76"/>
          <a:stretch/>
        </p:blipFill>
        <p:spPr>
          <a:xfrm>
            <a:off x="2056707" y="701864"/>
            <a:ext cx="635000" cy="3583889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25D8A4B-04CF-96EB-264F-E98D68A98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2"/>
          <a:stretch/>
        </p:blipFill>
        <p:spPr>
          <a:xfrm>
            <a:off x="2668385" y="432839"/>
            <a:ext cx="4572000" cy="39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6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blanc, reçu&#10;&#10;Description générée automatiquement">
            <a:extLst>
              <a:ext uri="{FF2B5EF4-FFF2-40B4-BE49-F238E27FC236}">
                <a16:creationId xmlns:a16="http://schemas.microsoft.com/office/drawing/2014/main" id="{D4575A2B-6F29-8009-B785-FE3CDFA0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72" y="1241328"/>
            <a:ext cx="5456086" cy="8148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B2353E-D147-47BB-663E-B3DD569C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15" y="3116265"/>
            <a:ext cx="607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1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DCA781DD-803A-B5D1-F7B7-FB5E9D9B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463675"/>
            <a:ext cx="6375400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9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F62AE613-7088-EF8A-7416-825DC321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41" y="294198"/>
            <a:ext cx="6590364" cy="4317558"/>
          </a:xfrm>
          <a:prstGeom prst="rect">
            <a:avLst/>
          </a:prstGeom>
        </p:spPr>
      </p:pic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69008044-3996-7773-68A1-9331D34BE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24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essin humoristique, cercle, intérieur&#10;&#10;Description générée automatiquement">
            <a:extLst>
              <a:ext uri="{FF2B5EF4-FFF2-40B4-BE49-F238E27FC236}">
                <a16:creationId xmlns:a16="http://schemas.microsoft.com/office/drawing/2014/main" id="{697EA982-8D7F-A676-9BFB-E774C2EF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14" y="1407691"/>
            <a:ext cx="4208172" cy="3156129"/>
          </a:xfrm>
          <a:prstGeom prst="rect">
            <a:avLst/>
          </a:prstGeom>
        </p:spPr>
      </p:pic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201FE86F-9A63-355C-8F29-9946DC8B7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1D0CF87E-6778-8D0D-E4D8-2FF347DDD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Produit Tirlibibi / Ancien packaging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76386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CB5107D-2981-1B82-5879-F05EF7DC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89" y="202843"/>
            <a:ext cx="3883114" cy="4338570"/>
          </a:xfrm>
          <a:prstGeom prst="rect">
            <a:avLst/>
          </a:prstGeom>
        </p:spPr>
      </p:pic>
      <p:pic>
        <p:nvPicPr>
          <p:cNvPr id="7" name="Image 6" descr="Une image contenant texte, Police, capture d’écran, nombre&#10;&#10;Description générée automatiquement">
            <a:extLst>
              <a:ext uri="{FF2B5EF4-FFF2-40B4-BE49-F238E27FC236}">
                <a16:creationId xmlns:a16="http://schemas.microsoft.com/office/drawing/2014/main" id="{1C633B8F-125C-15EF-E7A9-5B83E8C6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51" y="1621933"/>
            <a:ext cx="3344328" cy="1899634"/>
          </a:xfrm>
          <a:prstGeom prst="rect">
            <a:avLst/>
          </a:prstGeom>
        </p:spPr>
      </p:pic>
      <p:pic>
        <p:nvPicPr>
          <p:cNvPr id="8" name="Image 7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162158F0-ECFD-69E8-467D-A6825A2AC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54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lastique, intérieur&#10;&#10;Description générée automatiquement">
            <a:extLst>
              <a:ext uri="{FF2B5EF4-FFF2-40B4-BE49-F238E27FC236}">
                <a16:creationId xmlns:a16="http://schemas.microsoft.com/office/drawing/2014/main" id="{8D951DEA-BF7C-DEF4-8222-1A72644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96" y="1269701"/>
            <a:ext cx="3942940" cy="3271712"/>
          </a:xfrm>
          <a:prstGeom prst="rect">
            <a:avLst/>
          </a:prstGeom>
        </p:spPr>
      </p:pic>
      <p:pic>
        <p:nvPicPr>
          <p:cNvPr id="7" name="Image 6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CC4C0F50-7D7D-12D8-A61D-97A1AE98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sp>
        <p:nvSpPr>
          <p:cNvPr id="4" name="Google Shape;635;p37">
            <a:extLst>
              <a:ext uri="{FF2B5EF4-FFF2-40B4-BE49-F238E27FC236}">
                <a16:creationId xmlns:a16="http://schemas.microsoft.com/office/drawing/2014/main" id="{6B94ED83-1C29-4B95-1DB5-8BA290618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Produit Tirlibibi / Nouveau packaging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72346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ECA61492-CE9A-644E-0DBB-D5799C93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86" y="270455"/>
            <a:ext cx="4919195" cy="3934496"/>
          </a:xfrm>
          <a:prstGeom prst="rect">
            <a:avLst/>
          </a:prstGeom>
        </p:spPr>
      </p:pic>
      <p:pic>
        <p:nvPicPr>
          <p:cNvPr id="5" name="Image 4" descr="Une image contenant texte, Police, nombre, menu&#10;&#10;Description générée automatiquement">
            <a:extLst>
              <a:ext uri="{FF2B5EF4-FFF2-40B4-BE49-F238E27FC236}">
                <a16:creationId xmlns:a16="http://schemas.microsoft.com/office/drawing/2014/main" id="{4CF11304-35F9-069A-3E86-616EA79B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94" y="1275008"/>
            <a:ext cx="3253556" cy="2728349"/>
          </a:xfrm>
          <a:prstGeom prst="rect">
            <a:avLst/>
          </a:prstGeom>
        </p:spPr>
      </p:pic>
      <p:pic>
        <p:nvPicPr>
          <p:cNvPr id="6" name="Image 5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136D6A1B-B583-D997-A403-86BBA085B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25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E2F31DF4-FD2C-968A-E647-7438F193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5" name="Image 4" descr="Une image contenant capture d’écran, diagramme, Rectangle, ligne&#10;&#10;Description générée automatiquement">
            <a:extLst>
              <a:ext uri="{FF2B5EF4-FFF2-40B4-BE49-F238E27FC236}">
                <a16:creationId xmlns:a16="http://schemas.microsoft.com/office/drawing/2014/main" id="{09971F95-2CD6-27B0-492C-FC2A1B82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54" y="1757691"/>
            <a:ext cx="3993827" cy="2182528"/>
          </a:xfrm>
          <a:prstGeom prst="rect">
            <a:avLst/>
          </a:prstGeom>
        </p:spPr>
      </p:pic>
      <p:pic>
        <p:nvPicPr>
          <p:cNvPr id="7" name="Image 6" descr="Une image contenant capture d’écran, Rectangle, diagramme, ligne&#10;&#10;Description générée automatiquement">
            <a:extLst>
              <a:ext uri="{FF2B5EF4-FFF2-40B4-BE49-F238E27FC236}">
                <a16:creationId xmlns:a16="http://schemas.microsoft.com/office/drawing/2014/main" id="{F9B6EED5-DA82-ABE0-F87E-8910EF8FC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985" y="1757691"/>
            <a:ext cx="3968461" cy="2182529"/>
          </a:xfrm>
          <a:prstGeom prst="rect">
            <a:avLst/>
          </a:prstGeom>
        </p:spPr>
      </p:pic>
      <p:sp>
        <p:nvSpPr>
          <p:cNvPr id="8" name="Google Shape;635;p37">
            <a:extLst>
              <a:ext uri="{FF2B5EF4-FFF2-40B4-BE49-F238E27FC236}">
                <a16:creationId xmlns:a16="http://schemas.microsoft.com/office/drawing/2014/main" id="{CEB452D8-1E5C-E84E-5AB5-026997078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Outliers de la variable energy_100g avant et après taitement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7746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E2F31DF4-FD2C-968A-E647-7438F193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sp>
        <p:nvSpPr>
          <p:cNvPr id="4" name="Google Shape;635;p37">
            <a:extLst>
              <a:ext uri="{FF2B5EF4-FFF2-40B4-BE49-F238E27FC236}">
                <a16:creationId xmlns:a16="http://schemas.microsoft.com/office/drawing/2014/main" id="{18692E21-F430-C34D-701D-5F56EFE44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44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Outliers des autres variables quantitatives avant et après taitement</a:t>
            </a:r>
            <a:endParaRPr sz="2400" dirty="0"/>
          </a:p>
        </p:txBody>
      </p:sp>
      <p:pic>
        <p:nvPicPr>
          <p:cNvPr id="6" name="Image 5" descr="Une image contenant diagramme, Rectangle, ligne, conception&#10;&#10;Description générée automatiquement">
            <a:extLst>
              <a:ext uri="{FF2B5EF4-FFF2-40B4-BE49-F238E27FC236}">
                <a16:creationId xmlns:a16="http://schemas.microsoft.com/office/drawing/2014/main" id="{96D76F36-F7E9-3F62-C17E-F204478D8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5" y="1387257"/>
            <a:ext cx="3596144" cy="2631325"/>
          </a:xfrm>
          <a:prstGeom prst="rect">
            <a:avLst/>
          </a:prstGeom>
        </p:spPr>
      </p:pic>
      <p:pic>
        <p:nvPicPr>
          <p:cNvPr id="8" name="Image 7" descr="Une image contenant diagramme, Rectangle, Plan, Parallèle&#10;&#10;Description générée automatiquement">
            <a:extLst>
              <a:ext uri="{FF2B5EF4-FFF2-40B4-BE49-F238E27FC236}">
                <a16:creationId xmlns:a16="http://schemas.microsoft.com/office/drawing/2014/main" id="{379EB774-86AF-1463-6C15-B85B25D8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87257"/>
            <a:ext cx="4135955" cy="27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4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 Contexte</a:t>
            </a:r>
            <a:endParaRPr dirty="0"/>
          </a:p>
        </p:txBody>
      </p:sp>
      <p:grpSp>
        <p:nvGrpSpPr>
          <p:cNvPr id="665" name="Google Shape;665;p38"/>
          <p:cNvGrpSpPr/>
          <p:nvPr/>
        </p:nvGrpSpPr>
        <p:grpSpPr>
          <a:xfrm>
            <a:off x="437680" y="3427163"/>
            <a:ext cx="1689042" cy="1031912"/>
            <a:chOff x="3577367" y="1677509"/>
            <a:chExt cx="1393254" cy="851132"/>
          </a:xfrm>
        </p:grpSpPr>
        <p:sp>
          <p:nvSpPr>
            <p:cNvPr id="666" name="Google Shape;666;p38"/>
            <p:cNvSpPr/>
            <p:nvPr/>
          </p:nvSpPr>
          <p:spPr>
            <a:xfrm>
              <a:off x="3605409" y="1677509"/>
              <a:ext cx="1365212" cy="851132"/>
            </a:xfrm>
            <a:custGeom>
              <a:avLst/>
              <a:gdLst/>
              <a:ahLst/>
              <a:cxnLst/>
              <a:rect l="l" t="t" r="r" b="b"/>
              <a:pathLst>
                <a:path w="2829455" h="1764004" extrusionOk="0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660956" y="2269904"/>
              <a:ext cx="172521" cy="33830"/>
            </a:xfrm>
            <a:custGeom>
              <a:avLst/>
              <a:gdLst/>
              <a:ahLst/>
              <a:cxnLst/>
              <a:rect l="l" t="t" r="r" b="b"/>
              <a:pathLst>
                <a:path w="357556" h="70113" extrusionOk="0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4660956" y="2102017"/>
              <a:ext cx="172520" cy="127878"/>
            </a:xfrm>
            <a:custGeom>
              <a:avLst/>
              <a:gdLst/>
              <a:ahLst/>
              <a:cxnLst/>
              <a:rect l="l" t="t" r="r" b="b"/>
              <a:pathLst>
                <a:path w="357555" h="265033" extrusionOk="0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4660956" y="2337139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4660956" y="2359661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660956" y="2382146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561547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402508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4243504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08446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392542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3766423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3605409" y="1916202"/>
              <a:ext cx="958485" cy="400277"/>
            </a:xfrm>
            <a:custGeom>
              <a:avLst/>
              <a:gdLst/>
              <a:ahLst/>
              <a:cxnLst/>
              <a:rect l="l" t="t" r="r" b="b"/>
              <a:pathLst>
                <a:path w="1986498" h="829589" extrusionOk="0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3972662" y="2024069"/>
              <a:ext cx="45595" cy="45595"/>
            </a:xfrm>
            <a:custGeom>
              <a:avLst/>
              <a:gdLst/>
              <a:ahLst/>
              <a:cxnLst/>
              <a:rect l="l" t="t" r="r" b="b"/>
              <a:pathLst>
                <a:path w="94497" h="94497" extrusionOk="0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664089" y="1827628"/>
              <a:ext cx="317443" cy="189754"/>
            </a:xfrm>
            <a:custGeom>
              <a:avLst/>
              <a:gdLst/>
              <a:ahLst/>
              <a:cxnLst/>
              <a:rect l="l" t="t" r="r" b="b"/>
              <a:pathLst>
                <a:path w="657912" h="393272" extrusionOk="0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3577367" y="242916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3577367" y="231823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3577367" y="220734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3577367" y="209642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3577367" y="1985534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3577367" y="187460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3577367" y="1763720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4293447" y="2127573"/>
              <a:ext cx="83273" cy="83273"/>
            </a:xfrm>
            <a:custGeom>
              <a:avLst/>
              <a:gdLst/>
              <a:ahLst/>
              <a:cxnLst/>
              <a:rect l="l" t="t" r="r" b="b"/>
              <a:pathLst>
                <a:path w="172587" h="172587" extrusionOk="0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4561547" y="1738602"/>
              <a:ext cx="406653" cy="3665"/>
            </a:xfrm>
            <a:custGeom>
              <a:avLst/>
              <a:gdLst/>
              <a:ahLst/>
              <a:cxnLst/>
              <a:rect l="l" t="t" r="r" b="b"/>
              <a:pathLst>
                <a:path w="842805" h="7596" extrusionOk="0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38"/>
          <p:cNvGrpSpPr/>
          <p:nvPr/>
        </p:nvGrpSpPr>
        <p:grpSpPr>
          <a:xfrm>
            <a:off x="992021" y="1708036"/>
            <a:ext cx="1518587" cy="1233056"/>
            <a:chOff x="7329141" y="362469"/>
            <a:chExt cx="1022136" cy="829949"/>
          </a:xfrm>
        </p:grpSpPr>
        <p:sp>
          <p:nvSpPr>
            <p:cNvPr id="691" name="Google Shape;691;p38"/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3" name="Google Shape;693;p38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694" name="Google Shape;694;p38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6" name="Google Shape;696;p38"/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659;p38">
            <a:extLst>
              <a:ext uri="{FF2B5EF4-FFF2-40B4-BE49-F238E27FC236}">
                <a16:creationId xmlns:a16="http://schemas.microsoft.com/office/drawing/2014/main" id="{566F1746-D614-CE38-D113-B65442E33C2D}"/>
              </a:ext>
            </a:extLst>
          </p:cNvPr>
          <p:cNvSpPr txBox="1">
            <a:spLocks/>
          </p:cNvSpPr>
          <p:nvPr/>
        </p:nvSpPr>
        <p:spPr>
          <a:xfrm>
            <a:off x="3427499" y="1153736"/>
            <a:ext cx="5716501" cy="117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600" b="1" dirty="0"/>
              <a:t>Objectif</a:t>
            </a:r>
          </a:p>
          <a:p>
            <a:pPr marL="0" indent="0"/>
            <a:endParaRPr lang="en-US" sz="1600" b="1" dirty="0"/>
          </a:p>
          <a:p>
            <a:pPr marL="285750" indent="-285750">
              <a:buFontTx/>
              <a:buChar char="-"/>
            </a:pPr>
            <a:r>
              <a:rPr lang="fr-FR" dirty="0"/>
              <a:t>Améliorer la Base de Données Open Food </a:t>
            </a:r>
            <a:r>
              <a:rPr lang="fr-FR" dirty="0" err="1"/>
              <a:t>Facts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Développement d'un Système de Suggestion/Auto-complétions</a:t>
            </a:r>
            <a:endParaRPr lang="en-US" dirty="0"/>
          </a:p>
        </p:txBody>
      </p:sp>
      <p:sp>
        <p:nvSpPr>
          <p:cNvPr id="22" name="Google Shape;659;p38">
            <a:extLst>
              <a:ext uri="{FF2B5EF4-FFF2-40B4-BE49-F238E27FC236}">
                <a16:creationId xmlns:a16="http://schemas.microsoft.com/office/drawing/2014/main" id="{FC7E1138-592E-B3AF-D2EC-5D1E88F1ABD9}"/>
              </a:ext>
            </a:extLst>
          </p:cNvPr>
          <p:cNvSpPr txBox="1">
            <a:spLocks/>
          </p:cNvSpPr>
          <p:nvPr/>
        </p:nvSpPr>
        <p:spPr>
          <a:xfrm>
            <a:off x="3427499" y="2768313"/>
            <a:ext cx="4799605" cy="168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/>
              <a:t>Impact attendu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Amélioration de la Qualité des Données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Facilitation pour les utilisateurs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Soutien à la santé publique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Efficacité opérationnelle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3179618" y="1328734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C725D38-E262-9FE3-CAAB-D8E30F3A41AC}"/>
              </a:ext>
            </a:extLst>
          </p:cNvPr>
          <p:cNvSpPr/>
          <p:nvPr/>
        </p:nvSpPr>
        <p:spPr>
          <a:xfrm>
            <a:off x="3179618" y="2917036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4C046C-E63F-D780-D13A-736E95277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3</a:t>
            </a:fld>
            <a:r>
              <a:rPr lang="fr-FR" dirty="0"/>
              <a:t>/18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D4C26AC8-C133-C0AB-FFDF-7780E21C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5" name="Image 4" descr="Une image contenant cercle, clipart, Graphique, diagramme&#10;&#10;Description générée automatiquement">
            <a:extLst>
              <a:ext uri="{FF2B5EF4-FFF2-40B4-BE49-F238E27FC236}">
                <a16:creationId xmlns:a16="http://schemas.microsoft.com/office/drawing/2014/main" id="{D95A100E-A689-5F21-2283-49A1010A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155" y="1244537"/>
            <a:ext cx="3423795" cy="2906732"/>
          </a:xfrm>
          <a:prstGeom prst="rect">
            <a:avLst/>
          </a:prstGeom>
        </p:spPr>
      </p:pic>
      <p:sp>
        <p:nvSpPr>
          <p:cNvPr id="6" name="Google Shape;635;p37">
            <a:extLst>
              <a:ext uri="{FF2B5EF4-FFF2-40B4-BE49-F238E27FC236}">
                <a16:creationId xmlns:a16="http://schemas.microsoft.com/office/drawing/2014/main" id="{284CE81A-8594-A57A-7E5F-073C76576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44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Imputation KNN : K-Nearest Neighbors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63706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307B8AE3-8BB3-F206-7E90-9E5EF272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sp>
        <p:nvSpPr>
          <p:cNvPr id="3" name="Google Shape;635;p37">
            <a:extLst>
              <a:ext uri="{FF2B5EF4-FFF2-40B4-BE49-F238E27FC236}">
                <a16:creationId xmlns:a16="http://schemas.microsoft.com/office/drawing/2014/main" id="{8D4EFFD0-9F2F-A36B-3D98-FB4B36A40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44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Jeu de données nettoyé</a:t>
            </a:r>
            <a:endParaRPr sz="2400" dirty="0"/>
          </a:p>
        </p:txBody>
      </p:sp>
      <p:pic>
        <p:nvPicPr>
          <p:cNvPr id="7" name="Image 6" descr="Une image contenant texte, capture d’écran, ligne, Parallèle&#10;&#10;Description générée automatiquement">
            <a:extLst>
              <a:ext uri="{FF2B5EF4-FFF2-40B4-BE49-F238E27FC236}">
                <a16:creationId xmlns:a16="http://schemas.microsoft.com/office/drawing/2014/main" id="{E4AC52AC-4D7D-F77B-FBF9-32EF1D6B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9" y="1093485"/>
            <a:ext cx="6378879" cy="31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7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B0BA4DA8-2CCF-2A7A-4DC0-B61CE018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5" name="Image 4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B693F00E-5213-8C84-0803-23452E1F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25" y="347597"/>
            <a:ext cx="5765624" cy="383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06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2CDB408-C75B-0BA7-B183-3ADB0A81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Visualisation des valeurs atypiques</a:t>
            </a:r>
          </a:p>
        </p:txBody>
      </p:sp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A43B5A1B-0BD2-8C5F-C5DF-2B7B2C4F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6" name="Image 5" descr="Une image contenant diagramme, Rectangle, capture d’écran, texte&#10;&#10;Description générée automatiquement">
            <a:extLst>
              <a:ext uri="{FF2B5EF4-FFF2-40B4-BE49-F238E27FC236}">
                <a16:creationId xmlns:a16="http://schemas.microsoft.com/office/drawing/2014/main" id="{C532C696-53AB-7245-58AF-53EE1082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31" y="1130474"/>
            <a:ext cx="4627707" cy="34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60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FC2A443-985D-8659-AE40-237BB716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Exemples de valeurs atypiques</a:t>
            </a:r>
          </a:p>
        </p:txBody>
      </p:sp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AFF1FA80-6353-0AE1-6237-08B2DE6C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79C1634E-9888-3FA4-78D6-17975C3E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01" y="1040577"/>
            <a:ext cx="3011555" cy="2272557"/>
          </a:xfrm>
          <a:prstGeom prst="rect">
            <a:avLst/>
          </a:prstGeom>
        </p:spPr>
      </p:pic>
      <p:pic>
        <p:nvPicPr>
          <p:cNvPr id="12" name="Image 1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A3FE166A-057D-3CEE-A934-6F61FB81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44" y="1148143"/>
            <a:ext cx="2846215" cy="2007551"/>
          </a:xfrm>
          <a:prstGeom prst="rect">
            <a:avLst/>
          </a:prstGeom>
        </p:spPr>
      </p:pic>
      <p:pic>
        <p:nvPicPr>
          <p:cNvPr id="6" name="Image 5" descr="Une image contenant texte, Snack, nourriture&#10;&#10;Description générée automatiquement">
            <a:extLst>
              <a:ext uri="{FF2B5EF4-FFF2-40B4-BE49-F238E27FC236}">
                <a16:creationId xmlns:a16="http://schemas.microsoft.com/office/drawing/2014/main" id="{BD2C48FF-3B09-960E-6653-EF3B01CBE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734" y="3250504"/>
            <a:ext cx="1269465" cy="1576975"/>
          </a:xfrm>
          <a:prstGeom prst="rect">
            <a:avLst/>
          </a:prstGeom>
        </p:spPr>
      </p:pic>
      <p:pic>
        <p:nvPicPr>
          <p:cNvPr id="10" name="Image 9" descr="Une image contenant texte, boisson gazeuse, bouteille, Bouteille en plastique&#10;&#10;Description générée automatiquement">
            <a:extLst>
              <a:ext uri="{FF2B5EF4-FFF2-40B4-BE49-F238E27FC236}">
                <a16:creationId xmlns:a16="http://schemas.microsoft.com/office/drawing/2014/main" id="{8E7D81DC-A442-DA08-0343-F626B924D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476" y="1839297"/>
            <a:ext cx="1152150" cy="19529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F1DEE7-5DE0-F2E4-DDC3-ACE9636EF38C}"/>
              </a:ext>
            </a:extLst>
          </p:cNvPr>
          <p:cNvSpPr/>
          <p:nvPr/>
        </p:nvSpPr>
        <p:spPr>
          <a:xfrm>
            <a:off x="2298526" y="2141951"/>
            <a:ext cx="353860" cy="203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5222D-432A-F3CB-4F69-26D920343B2D}"/>
              </a:ext>
            </a:extLst>
          </p:cNvPr>
          <p:cNvSpPr/>
          <p:nvPr/>
        </p:nvSpPr>
        <p:spPr>
          <a:xfrm>
            <a:off x="7412277" y="2677438"/>
            <a:ext cx="479120" cy="607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756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D7A90661-7C58-A303-7DDD-B2D55E2A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20" y="300624"/>
            <a:ext cx="5185252" cy="3998934"/>
          </a:xfrm>
          <a:prstGeom prst="rect">
            <a:avLst/>
          </a:prstGeom>
        </p:spPr>
      </p:pic>
      <p:pic>
        <p:nvPicPr>
          <p:cNvPr id="6" name="Image 5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2E9A46E6-76EF-031F-BBCF-CDE6B29E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5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E49B684-C2F5-1777-17A5-D1FC4C66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39" y="211943"/>
            <a:ext cx="6461578" cy="4312853"/>
          </a:xfrm>
          <a:prstGeom prst="rect">
            <a:avLst/>
          </a:prstGeom>
        </p:spPr>
      </p:pic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8D7BB6B9-8911-91F2-1ACF-2095B4AE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97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4C3B56AE-5AF0-4904-C2FB-CC41DE83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6" name="Image 5" descr="Une image contenant texte, capture d’écran, carré, Rectangle&#10;&#10;Description générée automatiquement">
            <a:extLst>
              <a:ext uri="{FF2B5EF4-FFF2-40B4-BE49-F238E27FC236}">
                <a16:creationId xmlns:a16="http://schemas.microsoft.com/office/drawing/2014/main" id="{6B1F41C0-F968-CDED-9EEE-E2C9D85E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79" y="473566"/>
            <a:ext cx="4200404" cy="3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66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AB50D9C4-0EA0-0033-141A-1602EADB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6" name="Image 5" descr="Une image contenant texte, ligne, capture d’écran, Tracé&#10;&#10;Description générée automatiquement">
            <a:extLst>
              <a:ext uri="{FF2B5EF4-FFF2-40B4-BE49-F238E27FC236}">
                <a16:creationId xmlns:a16="http://schemas.microsoft.com/office/drawing/2014/main" id="{E04EADE0-F5EE-03D3-4213-40DF4056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58" y="231732"/>
            <a:ext cx="2770212" cy="1884307"/>
          </a:xfrm>
          <a:prstGeom prst="rect">
            <a:avLst/>
          </a:prstGeom>
        </p:spPr>
      </p:pic>
      <p:pic>
        <p:nvPicPr>
          <p:cNvPr id="8" name="Image 7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D52D24C7-0C56-6AD3-8855-41B7BF579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053" y="231732"/>
            <a:ext cx="2780502" cy="1884307"/>
          </a:xfrm>
          <a:prstGeom prst="rect">
            <a:avLst/>
          </a:prstGeom>
        </p:spPr>
      </p:pic>
      <p:pic>
        <p:nvPicPr>
          <p:cNvPr id="10" name="Image 9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AF006220-C42B-9C44-68A2-F0AB82302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59" y="2408128"/>
            <a:ext cx="2770212" cy="1864430"/>
          </a:xfrm>
          <a:prstGeom prst="rect">
            <a:avLst/>
          </a:prstGeom>
        </p:spPr>
      </p:pic>
      <p:pic>
        <p:nvPicPr>
          <p:cNvPr id="12" name="Image 11" descr="Une image contenant texte, ligne, capture d’écran, Tracé&#10;&#10;Description générée automatiquement">
            <a:extLst>
              <a:ext uri="{FF2B5EF4-FFF2-40B4-BE49-F238E27FC236}">
                <a16:creationId xmlns:a16="http://schemas.microsoft.com/office/drawing/2014/main" id="{4B59941D-BF0B-1F7D-285B-518DF55A0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053" y="2408128"/>
            <a:ext cx="2795173" cy="188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64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diagramme, Plan, capture d’écran&#10;&#10;Description générée automatiquement">
            <a:extLst>
              <a:ext uri="{FF2B5EF4-FFF2-40B4-BE49-F238E27FC236}">
                <a16:creationId xmlns:a16="http://schemas.microsoft.com/office/drawing/2014/main" id="{F64216DD-E3B7-C1CA-48E3-23823EFD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52" y="310020"/>
            <a:ext cx="5419173" cy="4126437"/>
          </a:xfrm>
          <a:prstGeom prst="rect">
            <a:avLst/>
          </a:prstGeom>
        </p:spPr>
      </p:pic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6C7C28EE-51D4-6EC0-AE73-B8452B75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2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 Ressources</a:t>
            </a:r>
            <a:endParaRPr dirty="0"/>
          </a:p>
        </p:txBody>
      </p:sp>
      <p:grpSp>
        <p:nvGrpSpPr>
          <p:cNvPr id="559" name="Google Shape;559;p34"/>
          <p:cNvGrpSpPr/>
          <p:nvPr/>
        </p:nvGrpSpPr>
        <p:grpSpPr>
          <a:xfrm>
            <a:off x="350755" y="4018677"/>
            <a:ext cx="902056" cy="901976"/>
            <a:chOff x="4246593" y="503852"/>
            <a:chExt cx="902056" cy="901976"/>
          </a:xfrm>
        </p:grpSpPr>
        <p:grpSp>
          <p:nvGrpSpPr>
            <p:cNvPr id="560" name="Google Shape;560;p34"/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561" name="Google Shape;561;p34"/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34"/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34"/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566" name="Google Shape;566;p34"/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" name="Google Shape;12815;p69">
            <a:extLst>
              <a:ext uri="{FF2B5EF4-FFF2-40B4-BE49-F238E27FC236}">
                <a16:creationId xmlns:a16="http://schemas.microsoft.com/office/drawing/2014/main" id="{613D725E-A124-C779-147C-DC4CA40CFD10}"/>
              </a:ext>
            </a:extLst>
          </p:cNvPr>
          <p:cNvGrpSpPr/>
          <p:nvPr/>
        </p:nvGrpSpPr>
        <p:grpSpPr>
          <a:xfrm>
            <a:off x="1252586" y="1926407"/>
            <a:ext cx="917093" cy="1277756"/>
            <a:chOff x="1394741" y="1512061"/>
            <a:chExt cx="252444" cy="351722"/>
          </a:xfrm>
        </p:grpSpPr>
        <p:sp>
          <p:nvSpPr>
            <p:cNvPr id="5" name="Google Shape;12816;p69">
              <a:extLst>
                <a:ext uri="{FF2B5EF4-FFF2-40B4-BE49-F238E27FC236}">
                  <a16:creationId xmlns:a16="http://schemas.microsoft.com/office/drawing/2014/main" id="{E162D607-0180-29BC-D75A-074B558B6BA3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2817;p69">
              <a:extLst>
                <a:ext uri="{FF2B5EF4-FFF2-40B4-BE49-F238E27FC236}">
                  <a16:creationId xmlns:a16="http://schemas.microsoft.com/office/drawing/2014/main" id="{2CB64B3B-FB90-B0EE-EC5A-9E83296FDAC3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18;p69">
              <a:extLst>
                <a:ext uri="{FF2B5EF4-FFF2-40B4-BE49-F238E27FC236}">
                  <a16:creationId xmlns:a16="http://schemas.microsoft.com/office/drawing/2014/main" id="{27084B6C-C461-2849-9EE9-84D89398121C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19;p69">
              <a:extLst>
                <a:ext uri="{FF2B5EF4-FFF2-40B4-BE49-F238E27FC236}">
                  <a16:creationId xmlns:a16="http://schemas.microsoft.com/office/drawing/2014/main" id="{80D50523-12D7-9B68-9E51-0E8910B50C74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20;p69">
              <a:extLst>
                <a:ext uri="{FF2B5EF4-FFF2-40B4-BE49-F238E27FC236}">
                  <a16:creationId xmlns:a16="http://schemas.microsoft.com/office/drawing/2014/main" id="{867810AF-202F-1DB1-CF2B-200639F36B03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21;p69">
              <a:extLst>
                <a:ext uri="{FF2B5EF4-FFF2-40B4-BE49-F238E27FC236}">
                  <a16:creationId xmlns:a16="http://schemas.microsoft.com/office/drawing/2014/main" id="{6FF29AE0-659F-5BF8-D3BA-D482E39BF313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22;p69">
              <a:extLst>
                <a:ext uri="{FF2B5EF4-FFF2-40B4-BE49-F238E27FC236}">
                  <a16:creationId xmlns:a16="http://schemas.microsoft.com/office/drawing/2014/main" id="{0684C6A3-590C-C0C6-6311-FBDAD9DE9863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23;p69">
              <a:extLst>
                <a:ext uri="{FF2B5EF4-FFF2-40B4-BE49-F238E27FC236}">
                  <a16:creationId xmlns:a16="http://schemas.microsoft.com/office/drawing/2014/main" id="{096C0F74-7D51-FB2E-245D-18147A82B6F5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24;p69">
              <a:extLst>
                <a:ext uri="{FF2B5EF4-FFF2-40B4-BE49-F238E27FC236}">
                  <a16:creationId xmlns:a16="http://schemas.microsoft.com/office/drawing/2014/main" id="{4C465275-F416-A76F-E12E-59B28F70EF15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25;p69">
              <a:extLst>
                <a:ext uri="{FF2B5EF4-FFF2-40B4-BE49-F238E27FC236}">
                  <a16:creationId xmlns:a16="http://schemas.microsoft.com/office/drawing/2014/main" id="{A8A704CB-9E72-F83C-37BB-74B6392DB606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26;p69">
              <a:extLst>
                <a:ext uri="{FF2B5EF4-FFF2-40B4-BE49-F238E27FC236}">
                  <a16:creationId xmlns:a16="http://schemas.microsoft.com/office/drawing/2014/main" id="{855837A5-85FE-43F0-4BE6-0E1A27D2ECB5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27;p69">
              <a:extLst>
                <a:ext uri="{FF2B5EF4-FFF2-40B4-BE49-F238E27FC236}">
                  <a16:creationId xmlns:a16="http://schemas.microsoft.com/office/drawing/2014/main" id="{8E075F08-1709-0A49-B125-399FBCC23A99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28;p69">
              <a:extLst>
                <a:ext uri="{FF2B5EF4-FFF2-40B4-BE49-F238E27FC236}">
                  <a16:creationId xmlns:a16="http://schemas.microsoft.com/office/drawing/2014/main" id="{02B639EB-FB91-99EC-3981-DF8B7DCC1547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29;p69">
              <a:extLst>
                <a:ext uri="{FF2B5EF4-FFF2-40B4-BE49-F238E27FC236}">
                  <a16:creationId xmlns:a16="http://schemas.microsoft.com/office/drawing/2014/main" id="{5666C373-34F7-214C-1AF1-5104510E7CAB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30;p69">
              <a:extLst>
                <a:ext uri="{FF2B5EF4-FFF2-40B4-BE49-F238E27FC236}">
                  <a16:creationId xmlns:a16="http://schemas.microsoft.com/office/drawing/2014/main" id="{637D1E02-606C-A3AE-13AE-9A100CE18A6D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31;p69">
              <a:extLst>
                <a:ext uri="{FF2B5EF4-FFF2-40B4-BE49-F238E27FC236}">
                  <a16:creationId xmlns:a16="http://schemas.microsoft.com/office/drawing/2014/main" id="{BA0A00CF-7E1C-0D89-18EC-06F07AC6DBF6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32;p69">
              <a:extLst>
                <a:ext uri="{FF2B5EF4-FFF2-40B4-BE49-F238E27FC236}">
                  <a16:creationId xmlns:a16="http://schemas.microsoft.com/office/drawing/2014/main" id="{A2F8B18C-224D-27A5-84D9-F93F1CB63411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3481474" y="1197172"/>
            <a:ext cx="4799605" cy="64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La distribution Anaconda</a:t>
            </a: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Python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Jupyter Notebook</a:t>
            </a:r>
          </a:p>
        </p:txBody>
      </p:sp>
      <p:sp>
        <p:nvSpPr>
          <p:cNvPr id="24" name="Google Shape;659;p38">
            <a:extLst>
              <a:ext uri="{FF2B5EF4-FFF2-40B4-BE49-F238E27FC236}">
                <a16:creationId xmlns:a16="http://schemas.microsoft.com/office/drawing/2014/main" id="{352CFE55-E153-A58E-8822-0BF88CC89864}"/>
              </a:ext>
            </a:extLst>
          </p:cNvPr>
          <p:cNvSpPr txBox="1">
            <a:spLocks/>
          </p:cNvSpPr>
          <p:nvPr/>
        </p:nvSpPr>
        <p:spPr>
          <a:xfrm>
            <a:off x="3481474" y="2664266"/>
            <a:ext cx="1789361" cy="180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Les librairies</a:t>
            </a:r>
            <a:endParaRPr lang="fr-FR" b="1" dirty="0"/>
          </a:p>
          <a:p>
            <a:pPr marL="171450" lvl="0" indent="-171450">
              <a:buFontTx/>
              <a:buChar char="-"/>
            </a:pPr>
            <a:r>
              <a:rPr lang="fr-FR" sz="1200" dirty="0"/>
              <a:t>Numpy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Pandas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Matplotlib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Seaborn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Missingno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Spicy.stats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Sklearn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37ABD94-7537-1756-9730-75A5BAEB6384}"/>
              </a:ext>
            </a:extLst>
          </p:cNvPr>
          <p:cNvSpPr/>
          <p:nvPr/>
        </p:nvSpPr>
        <p:spPr>
          <a:xfrm>
            <a:off x="3233593" y="1334731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E236775-AC1F-F142-5609-48B08B673E79}"/>
              </a:ext>
            </a:extLst>
          </p:cNvPr>
          <p:cNvSpPr/>
          <p:nvPr/>
        </p:nvSpPr>
        <p:spPr>
          <a:xfrm>
            <a:off x="3233593" y="2812989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16" y="1593466"/>
            <a:ext cx="992336" cy="495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39" y="4458394"/>
            <a:ext cx="975759" cy="4128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835" y="3204163"/>
            <a:ext cx="666541" cy="666541"/>
          </a:xfrm>
          <a:prstGeom prst="rect">
            <a:avLst/>
          </a:prstGeom>
        </p:spPr>
      </p:pic>
      <p:pic>
        <p:nvPicPr>
          <p:cNvPr id="29" name="Image 28" descr="Une image contenant Graphique, Police, logo, cercle&#10;&#10;Description générée automatiquement">
            <a:extLst>
              <a:ext uri="{FF2B5EF4-FFF2-40B4-BE49-F238E27FC236}">
                <a16:creationId xmlns:a16="http://schemas.microsoft.com/office/drawing/2014/main" id="{E692381B-4703-FAC7-2971-FE671D0D6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737" y="3006404"/>
            <a:ext cx="919258" cy="495059"/>
          </a:xfrm>
          <a:prstGeom prst="rect">
            <a:avLst/>
          </a:prstGeom>
        </p:spPr>
      </p:pic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DE142405-AF1D-C96A-EF08-F239E95D7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4</a:t>
            </a:fld>
            <a:r>
              <a:rPr lang="fr-FR" dirty="0"/>
              <a:t>/18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8DAB0075-730C-BAF7-C9CF-55B64094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6" name="Image 5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14D854D1-65BB-C0DF-794F-5804AC7C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91" y="619327"/>
            <a:ext cx="5617417" cy="35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74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8DAB0075-730C-BAF7-C9CF-55B64094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3" name="Image 2" descr="Une image contenant diagramme, ligne, texte, Tracé&#10;&#10;Description générée automatiquement">
            <a:extLst>
              <a:ext uri="{FF2B5EF4-FFF2-40B4-BE49-F238E27FC236}">
                <a16:creationId xmlns:a16="http://schemas.microsoft.com/office/drawing/2014/main" id="{F3B5BAC3-DDB3-A616-8387-CFCAC7EC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02" y="457199"/>
            <a:ext cx="3652435" cy="3526677"/>
          </a:xfrm>
          <a:prstGeom prst="rect">
            <a:avLst/>
          </a:prstGeom>
        </p:spPr>
      </p:pic>
      <p:pic>
        <p:nvPicPr>
          <p:cNvPr id="6" name="Image 5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69FC895A-8D5E-B732-2526-3EEC1585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164" y="457199"/>
            <a:ext cx="3730497" cy="35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31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iagramme, ligne, capture d’écran, conception&#10;&#10;Description générée automatiquement">
            <a:extLst>
              <a:ext uri="{FF2B5EF4-FFF2-40B4-BE49-F238E27FC236}">
                <a16:creationId xmlns:a16="http://schemas.microsoft.com/office/drawing/2014/main" id="{61391D43-AFE2-935B-5F9B-04E6E13EB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16" y="246434"/>
            <a:ext cx="5441675" cy="4237924"/>
          </a:xfrm>
          <a:prstGeom prst="rect">
            <a:avLst/>
          </a:prstGeom>
        </p:spPr>
      </p:pic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8DAB0075-730C-BAF7-C9CF-55B64094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81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ogo, Police, clipart&#10;&#10;Description générée automatiquement">
            <a:extLst>
              <a:ext uri="{FF2B5EF4-FFF2-40B4-BE49-F238E27FC236}">
                <a16:creationId xmlns:a16="http://schemas.microsoft.com/office/drawing/2014/main" id="{8DAB0075-730C-BAF7-C9CF-55B64094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38" y="4151269"/>
            <a:ext cx="2340864" cy="780288"/>
          </a:xfrm>
          <a:prstGeom prst="rect">
            <a:avLst/>
          </a:prstGeom>
        </p:spPr>
      </p:pic>
      <p:pic>
        <p:nvPicPr>
          <p:cNvPr id="3" name="Image 2" descr="Une image contenant texte, capture d’écran, ligne, écriture manuscrite&#10;&#10;Description générée automatiquement">
            <a:extLst>
              <a:ext uri="{FF2B5EF4-FFF2-40B4-BE49-F238E27FC236}">
                <a16:creationId xmlns:a16="http://schemas.microsoft.com/office/drawing/2014/main" id="{840AF57A-5977-3FD8-C174-8081F92F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98" y="510536"/>
            <a:ext cx="6316859" cy="36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7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 Description du jeu de données</a:t>
            </a:r>
            <a:endParaRPr dirty="0"/>
          </a:p>
        </p:txBody>
      </p:sp>
      <p:grpSp>
        <p:nvGrpSpPr>
          <p:cNvPr id="488" name="Google Shape;488;p32"/>
          <p:cNvGrpSpPr/>
          <p:nvPr/>
        </p:nvGrpSpPr>
        <p:grpSpPr>
          <a:xfrm>
            <a:off x="8594454" y="4396780"/>
            <a:ext cx="1099092" cy="1238854"/>
            <a:chOff x="2594603" y="2081903"/>
            <a:chExt cx="871327" cy="982126"/>
          </a:xfrm>
        </p:grpSpPr>
        <p:sp>
          <p:nvSpPr>
            <p:cNvPr id="489" name="Google Shape;489;p32"/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/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4" y="1330522"/>
            <a:ext cx="3319376" cy="88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Le jeu de données est composé de:</a:t>
            </a:r>
            <a:endParaRPr lang="fr-FR" sz="1200" dirty="0"/>
          </a:p>
          <a:p>
            <a:pPr marL="0" lvl="0" indent="0"/>
            <a:r>
              <a:rPr lang="fr-FR" sz="1200" dirty="0"/>
              <a:t>-  320 772 lignes</a:t>
            </a:r>
          </a:p>
          <a:p>
            <a:pPr marL="0" lvl="0" indent="0"/>
            <a:r>
              <a:rPr lang="fr-FR" sz="1200" dirty="0"/>
              <a:t>-  162 colonnes</a:t>
            </a:r>
            <a:endParaRPr lang="fr-FR" dirty="0"/>
          </a:p>
        </p:txBody>
      </p:sp>
      <p:sp>
        <p:nvSpPr>
          <p:cNvPr id="39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3" y="2316209"/>
            <a:ext cx="3824201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Les variables sont:</a:t>
            </a:r>
            <a:endParaRPr lang="fr-FR" sz="1400" dirty="0"/>
          </a:p>
          <a:p>
            <a:pPr marL="171450" lvl="0" indent="-171450">
              <a:buFontTx/>
              <a:buChar char="-"/>
            </a:pPr>
            <a:r>
              <a:rPr lang="fr-FR" sz="1400" dirty="0"/>
              <a:t>Quantitatives</a:t>
            </a:r>
          </a:p>
          <a:p>
            <a:pPr marL="171450" lvl="0" indent="-171450">
              <a:buFontTx/>
              <a:buChar char="-"/>
            </a:pPr>
            <a:r>
              <a:rPr lang="fr-FR" sz="1400" dirty="0"/>
              <a:t>Qualitatives</a:t>
            </a:r>
            <a:endParaRPr lang="fr-FR" sz="1200" dirty="0"/>
          </a:p>
        </p:txBody>
      </p:sp>
      <p:sp>
        <p:nvSpPr>
          <p:cNvPr id="40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3" y="3473544"/>
            <a:ext cx="3824201" cy="1423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200" b="1" dirty="0"/>
              <a:t>Observations</a:t>
            </a:r>
            <a:endParaRPr lang="fr-FR" sz="1200" dirty="0"/>
          </a:p>
          <a:p>
            <a:pPr marL="171450" lvl="0" indent="-171450">
              <a:buFontTx/>
              <a:buChar char="-"/>
            </a:pPr>
            <a:r>
              <a:rPr lang="fr-FR" sz="1200" dirty="0"/>
              <a:t>Min = 0 , tout à fait possible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Max semble impossible.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Le jeu de données semble contenir des valeurs manquantes, erronées ou aberrantes.</a:t>
            </a:r>
          </a:p>
        </p:txBody>
      </p:sp>
      <p:sp>
        <p:nvSpPr>
          <p:cNvPr id="41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4" y="1468497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3" y="2440926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3" y="3605272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oogle Shape;1227;p51">
            <a:extLst>
              <a:ext uri="{FF2B5EF4-FFF2-40B4-BE49-F238E27FC236}">
                <a16:creationId xmlns:a16="http://schemas.microsoft.com/office/drawing/2014/main" id="{E42C1751-DF84-14C3-BB9E-F7FAE79C45EE}"/>
              </a:ext>
            </a:extLst>
          </p:cNvPr>
          <p:cNvGrpSpPr/>
          <p:nvPr/>
        </p:nvGrpSpPr>
        <p:grpSpPr>
          <a:xfrm>
            <a:off x="5863738" y="1383570"/>
            <a:ext cx="838357" cy="705461"/>
            <a:chOff x="2389542" y="1660747"/>
            <a:chExt cx="1263441" cy="1063161"/>
          </a:xfrm>
        </p:grpSpPr>
        <p:sp>
          <p:nvSpPr>
            <p:cNvPr id="7" name="Google Shape;1228;p51">
              <a:extLst>
                <a:ext uri="{FF2B5EF4-FFF2-40B4-BE49-F238E27FC236}">
                  <a16:creationId xmlns:a16="http://schemas.microsoft.com/office/drawing/2014/main" id="{086A3A32-A6BD-C6D4-9F2D-6835B09BC1C4}"/>
                </a:ext>
              </a:extLst>
            </p:cNvPr>
            <p:cNvSpPr/>
            <p:nvPr/>
          </p:nvSpPr>
          <p:spPr>
            <a:xfrm>
              <a:off x="2471068" y="2534232"/>
              <a:ext cx="622684" cy="55290"/>
            </a:xfrm>
            <a:custGeom>
              <a:avLst/>
              <a:gdLst/>
              <a:ahLst/>
              <a:cxnLst/>
              <a:rect l="l" t="t" r="r" b="b"/>
              <a:pathLst>
                <a:path w="1500444" h="133230" extrusionOk="0">
                  <a:moveTo>
                    <a:pt x="1433918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433829" y="0"/>
                  </a:lnTo>
                  <a:cubicBezTo>
                    <a:pt x="1470610" y="0"/>
                    <a:pt x="1500444" y="29834"/>
                    <a:pt x="1500444" y="66615"/>
                  </a:cubicBezTo>
                  <a:lnTo>
                    <a:pt x="1500444" y="66615"/>
                  </a:lnTo>
                  <a:cubicBezTo>
                    <a:pt x="1500533" y="103396"/>
                    <a:pt x="1470699" y="133230"/>
                    <a:pt x="1433918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29;p51">
              <a:extLst>
                <a:ext uri="{FF2B5EF4-FFF2-40B4-BE49-F238E27FC236}">
                  <a16:creationId xmlns:a16="http://schemas.microsoft.com/office/drawing/2014/main" id="{2B5A1B51-02E7-70A9-6364-E148BFA39247}"/>
                </a:ext>
              </a:extLst>
            </p:cNvPr>
            <p:cNvSpPr/>
            <p:nvPr/>
          </p:nvSpPr>
          <p:spPr>
            <a:xfrm>
              <a:off x="2872754" y="2534232"/>
              <a:ext cx="576264" cy="55290"/>
            </a:xfrm>
            <a:custGeom>
              <a:avLst/>
              <a:gdLst/>
              <a:ahLst/>
              <a:cxnLst/>
              <a:rect l="l" t="t" r="r" b="b"/>
              <a:pathLst>
                <a:path w="1388588" h="133230" extrusionOk="0">
                  <a:moveTo>
                    <a:pt x="1321973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1973" y="0"/>
                  </a:lnTo>
                  <a:cubicBezTo>
                    <a:pt x="1358754" y="0"/>
                    <a:pt x="1388588" y="29834"/>
                    <a:pt x="1388588" y="66615"/>
                  </a:cubicBezTo>
                  <a:lnTo>
                    <a:pt x="1388588" y="66615"/>
                  </a:lnTo>
                  <a:cubicBezTo>
                    <a:pt x="1388588" y="103396"/>
                    <a:pt x="1358754" y="133230"/>
                    <a:pt x="1321973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30;p51">
              <a:extLst>
                <a:ext uri="{FF2B5EF4-FFF2-40B4-BE49-F238E27FC236}">
                  <a16:creationId xmlns:a16="http://schemas.microsoft.com/office/drawing/2014/main" id="{D8DD41BE-9FA2-80E8-545B-9D595BAAEC11}"/>
                </a:ext>
              </a:extLst>
            </p:cNvPr>
            <p:cNvSpPr/>
            <p:nvPr/>
          </p:nvSpPr>
          <p:spPr>
            <a:xfrm>
              <a:off x="2471068" y="2386841"/>
              <a:ext cx="736000" cy="55290"/>
            </a:xfrm>
            <a:custGeom>
              <a:avLst/>
              <a:gdLst/>
              <a:ahLst/>
              <a:cxnLst/>
              <a:rect l="l" t="t" r="r" b="b"/>
              <a:pathLst>
                <a:path w="1773495" h="133230" extrusionOk="0">
                  <a:moveTo>
                    <a:pt x="1706969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706880" y="0"/>
                  </a:lnTo>
                  <a:cubicBezTo>
                    <a:pt x="1743661" y="0"/>
                    <a:pt x="1773495" y="29834"/>
                    <a:pt x="1773495" y="66615"/>
                  </a:cubicBezTo>
                  <a:lnTo>
                    <a:pt x="1773495" y="66615"/>
                  </a:lnTo>
                  <a:cubicBezTo>
                    <a:pt x="1773585" y="103396"/>
                    <a:pt x="1743750" y="133230"/>
                    <a:pt x="1706969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31;p51">
              <a:extLst>
                <a:ext uri="{FF2B5EF4-FFF2-40B4-BE49-F238E27FC236}">
                  <a16:creationId xmlns:a16="http://schemas.microsoft.com/office/drawing/2014/main" id="{09CBB5A0-2644-D345-0F6C-3A97B40BE842}"/>
                </a:ext>
              </a:extLst>
            </p:cNvPr>
            <p:cNvSpPr/>
            <p:nvPr/>
          </p:nvSpPr>
          <p:spPr>
            <a:xfrm>
              <a:off x="3020957" y="2386841"/>
              <a:ext cx="280186" cy="55290"/>
            </a:xfrm>
            <a:custGeom>
              <a:avLst/>
              <a:gdLst/>
              <a:ahLst/>
              <a:cxnLst/>
              <a:rect l="l" t="t" r="r" b="b"/>
              <a:pathLst>
                <a:path w="675146" h="133230" extrusionOk="0">
                  <a:moveTo>
                    <a:pt x="608531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08531" y="0"/>
                  </a:lnTo>
                  <a:cubicBezTo>
                    <a:pt x="645312" y="0"/>
                    <a:pt x="675146" y="29834"/>
                    <a:pt x="675146" y="66615"/>
                  </a:cubicBezTo>
                  <a:lnTo>
                    <a:pt x="675146" y="66615"/>
                  </a:lnTo>
                  <a:cubicBezTo>
                    <a:pt x="675146" y="103396"/>
                    <a:pt x="645312" y="133230"/>
                    <a:pt x="608531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32;p51">
              <a:extLst>
                <a:ext uri="{FF2B5EF4-FFF2-40B4-BE49-F238E27FC236}">
                  <a16:creationId xmlns:a16="http://schemas.microsoft.com/office/drawing/2014/main" id="{BBBB379B-2663-430E-4997-F86756969D8C}"/>
                </a:ext>
              </a:extLst>
            </p:cNvPr>
            <p:cNvSpPr/>
            <p:nvPr/>
          </p:nvSpPr>
          <p:spPr>
            <a:xfrm>
              <a:off x="2471068" y="2250311"/>
              <a:ext cx="940901" cy="55290"/>
            </a:xfrm>
            <a:custGeom>
              <a:avLst/>
              <a:gdLst/>
              <a:ahLst/>
              <a:cxnLst/>
              <a:rect l="l" t="t" r="r" b="b"/>
              <a:pathLst>
                <a:path w="2267231" h="133230" extrusionOk="0">
                  <a:moveTo>
                    <a:pt x="2200616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2200616" y="0"/>
                  </a:lnTo>
                  <a:cubicBezTo>
                    <a:pt x="2237397" y="0"/>
                    <a:pt x="2267231" y="29834"/>
                    <a:pt x="2267231" y="66615"/>
                  </a:cubicBezTo>
                  <a:lnTo>
                    <a:pt x="2267231" y="66615"/>
                  </a:lnTo>
                  <a:cubicBezTo>
                    <a:pt x="2267231" y="103396"/>
                    <a:pt x="2237397" y="133230"/>
                    <a:pt x="2200616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33;p51">
              <a:extLst>
                <a:ext uri="{FF2B5EF4-FFF2-40B4-BE49-F238E27FC236}">
                  <a16:creationId xmlns:a16="http://schemas.microsoft.com/office/drawing/2014/main" id="{751E494C-2ECB-4770-C10F-8EBB18DA141D}"/>
                </a:ext>
              </a:extLst>
            </p:cNvPr>
            <p:cNvSpPr/>
            <p:nvPr/>
          </p:nvSpPr>
          <p:spPr>
            <a:xfrm>
              <a:off x="2988894" y="2250311"/>
              <a:ext cx="487341" cy="55290"/>
            </a:xfrm>
            <a:custGeom>
              <a:avLst/>
              <a:gdLst/>
              <a:ahLst/>
              <a:cxnLst/>
              <a:rect l="l" t="t" r="r" b="b"/>
              <a:pathLst>
                <a:path w="1174315" h="133230" extrusionOk="0">
                  <a:moveTo>
                    <a:pt x="1107700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107700" y="0"/>
                  </a:lnTo>
                  <a:cubicBezTo>
                    <a:pt x="1144481" y="0"/>
                    <a:pt x="1174315" y="29834"/>
                    <a:pt x="1174315" y="66615"/>
                  </a:cubicBezTo>
                  <a:lnTo>
                    <a:pt x="1174315" y="66615"/>
                  </a:lnTo>
                  <a:cubicBezTo>
                    <a:pt x="1174315" y="103396"/>
                    <a:pt x="1144481" y="133230"/>
                    <a:pt x="1107700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34;p51">
              <a:extLst>
                <a:ext uri="{FF2B5EF4-FFF2-40B4-BE49-F238E27FC236}">
                  <a16:creationId xmlns:a16="http://schemas.microsoft.com/office/drawing/2014/main" id="{980B4E59-635E-7A8E-1C95-D37C2681BAAC}"/>
                </a:ext>
              </a:extLst>
            </p:cNvPr>
            <p:cNvSpPr/>
            <p:nvPr/>
          </p:nvSpPr>
          <p:spPr>
            <a:xfrm>
              <a:off x="2471068" y="2102920"/>
              <a:ext cx="429389" cy="55290"/>
            </a:xfrm>
            <a:custGeom>
              <a:avLst/>
              <a:gdLst/>
              <a:ahLst/>
              <a:cxnLst/>
              <a:rect l="l" t="t" r="r" b="b"/>
              <a:pathLst>
                <a:path w="1034672" h="133230" extrusionOk="0">
                  <a:moveTo>
                    <a:pt x="968057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968057" y="0"/>
                  </a:lnTo>
                  <a:cubicBezTo>
                    <a:pt x="1004838" y="0"/>
                    <a:pt x="1034672" y="29834"/>
                    <a:pt x="1034672" y="66615"/>
                  </a:cubicBezTo>
                  <a:lnTo>
                    <a:pt x="1034672" y="66615"/>
                  </a:lnTo>
                  <a:cubicBezTo>
                    <a:pt x="1034672" y="103396"/>
                    <a:pt x="1004838" y="133230"/>
                    <a:pt x="968057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35;p51">
              <a:extLst>
                <a:ext uri="{FF2B5EF4-FFF2-40B4-BE49-F238E27FC236}">
                  <a16:creationId xmlns:a16="http://schemas.microsoft.com/office/drawing/2014/main" id="{CB28DBA8-5BAF-3CB4-E8DD-96DB9E59212A}"/>
                </a:ext>
              </a:extLst>
            </p:cNvPr>
            <p:cNvSpPr/>
            <p:nvPr/>
          </p:nvSpPr>
          <p:spPr>
            <a:xfrm>
              <a:off x="2727764" y="2102920"/>
              <a:ext cx="172561" cy="55290"/>
            </a:xfrm>
            <a:custGeom>
              <a:avLst/>
              <a:gdLst/>
              <a:ahLst/>
              <a:cxnLst/>
              <a:rect l="l" t="t" r="r" b="b"/>
              <a:pathLst>
                <a:path w="415810" h="133230" extrusionOk="0">
                  <a:moveTo>
                    <a:pt x="349195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349195" y="0"/>
                  </a:lnTo>
                  <a:cubicBezTo>
                    <a:pt x="385976" y="0"/>
                    <a:pt x="415810" y="29834"/>
                    <a:pt x="415810" y="66615"/>
                  </a:cubicBezTo>
                  <a:lnTo>
                    <a:pt x="415810" y="66615"/>
                  </a:lnTo>
                  <a:cubicBezTo>
                    <a:pt x="415810" y="103396"/>
                    <a:pt x="385976" y="133230"/>
                    <a:pt x="349195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36;p51">
              <a:extLst>
                <a:ext uri="{FF2B5EF4-FFF2-40B4-BE49-F238E27FC236}">
                  <a16:creationId xmlns:a16="http://schemas.microsoft.com/office/drawing/2014/main" id="{DC7D90D7-1158-C935-BBA9-01DE78BFA34E}"/>
                </a:ext>
              </a:extLst>
            </p:cNvPr>
            <p:cNvSpPr/>
            <p:nvPr/>
          </p:nvSpPr>
          <p:spPr>
            <a:xfrm>
              <a:off x="2471068" y="1966389"/>
              <a:ext cx="655060" cy="55290"/>
            </a:xfrm>
            <a:custGeom>
              <a:avLst/>
              <a:gdLst/>
              <a:ahLst/>
              <a:cxnLst/>
              <a:rect l="l" t="t" r="r" b="b"/>
              <a:pathLst>
                <a:path w="1578458" h="133230" extrusionOk="0">
                  <a:moveTo>
                    <a:pt x="1511844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511844" y="0"/>
                  </a:lnTo>
                  <a:cubicBezTo>
                    <a:pt x="1548625" y="0"/>
                    <a:pt x="1578459" y="29834"/>
                    <a:pt x="1578459" y="66615"/>
                  </a:cubicBezTo>
                  <a:lnTo>
                    <a:pt x="1578459" y="66615"/>
                  </a:lnTo>
                  <a:cubicBezTo>
                    <a:pt x="1578548" y="103396"/>
                    <a:pt x="1548714" y="133230"/>
                    <a:pt x="1511844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37;p51">
              <a:extLst>
                <a:ext uri="{FF2B5EF4-FFF2-40B4-BE49-F238E27FC236}">
                  <a16:creationId xmlns:a16="http://schemas.microsoft.com/office/drawing/2014/main" id="{21CEC08F-1113-8275-886B-2328E8BF8429}"/>
                </a:ext>
              </a:extLst>
            </p:cNvPr>
            <p:cNvSpPr/>
            <p:nvPr/>
          </p:nvSpPr>
          <p:spPr>
            <a:xfrm>
              <a:off x="2880364" y="1966389"/>
              <a:ext cx="579036" cy="55290"/>
            </a:xfrm>
            <a:custGeom>
              <a:avLst/>
              <a:gdLst/>
              <a:ahLst/>
              <a:cxnLst/>
              <a:rect l="l" t="t" r="r" b="b"/>
              <a:pathLst>
                <a:path w="1395267" h="133230" extrusionOk="0">
                  <a:moveTo>
                    <a:pt x="1328652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8652" y="0"/>
                  </a:lnTo>
                  <a:cubicBezTo>
                    <a:pt x="1365433" y="0"/>
                    <a:pt x="1395268" y="29834"/>
                    <a:pt x="1395268" y="66615"/>
                  </a:cubicBezTo>
                  <a:lnTo>
                    <a:pt x="1395268" y="66615"/>
                  </a:lnTo>
                  <a:cubicBezTo>
                    <a:pt x="1395356" y="103396"/>
                    <a:pt x="1365522" y="133230"/>
                    <a:pt x="1328652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38;p51">
              <a:extLst>
                <a:ext uri="{FF2B5EF4-FFF2-40B4-BE49-F238E27FC236}">
                  <a16:creationId xmlns:a16="http://schemas.microsoft.com/office/drawing/2014/main" id="{BEBCFB4C-2A6A-66B5-07EA-04EE4B0BA75B}"/>
                </a:ext>
              </a:extLst>
            </p:cNvPr>
            <p:cNvSpPr/>
            <p:nvPr/>
          </p:nvSpPr>
          <p:spPr>
            <a:xfrm>
              <a:off x="2471068" y="1818961"/>
              <a:ext cx="707172" cy="55290"/>
            </a:xfrm>
            <a:custGeom>
              <a:avLst/>
              <a:gdLst/>
              <a:ahLst/>
              <a:cxnLst/>
              <a:rect l="l" t="t" r="r" b="b"/>
              <a:pathLst>
                <a:path w="1704030" h="133230" extrusionOk="0">
                  <a:moveTo>
                    <a:pt x="1637415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637415" y="0"/>
                  </a:lnTo>
                  <a:cubicBezTo>
                    <a:pt x="1674196" y="0"/>
                    <a:pt x="1704030" y="29834"/>
                    <a:pt x="1704030" y="66615"/>
                  </a:cubicBezTo>
                  <a:lnTo>
                    <a:pt x="1704030" y="66615"/>
                  </a:lnTo>
                  <a:cubicBezTo>
                    <a:pt x="1704030" y="103396"/>
                    <a:pt x="1674196" y="133230"/>
                    <a:pt x="1637415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39;p51">
              <a:extLst>
                <a:ext uri="{FF2B5EF4-FFF2-40B4-BE49-F238E27FC236}">
                  <a16:creationId xmlns:a16="http://schemas.microsoft.com/office/drawing/2014/main" id="{26AC22D8-B8ED-9DE7-C01E-02F8F350CFB3}"/>
                </a:ext>
              </a:extLst>
            </p:cNvPr>
            <p:cNvSpPr/>
            <p:nvPr/>
          </p:nvSpPr>
          <p:spPr>
            <a:xfrm>
              <a:off x="2970424" y="1818961"/>
              <a:ext cx="311786" cy="55290"/>
            </a:xfrm>
            <a:custGeom>
              <a:avLst/>
              <a:gdLst/>
              <a:ahLst/>
              <a:cxnLst/>
              <a:rect l="l" t="t" r="r" b="b"/>
              <a:pathLst>
                <a:path w="751291" h="133230" extrusionOk="0">
                  <a:moveTo>
                    <a:pt x="684676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84676" y="0"/>
                  </a:lnTo>
                  <a:cubicBezTo>
                    <a:pt x="721457" y="0"/>
                    <a:pt x="751291" y="29834"/>
                    <a:pt x="751291" y="66615"/>
                  </a:cubicBezTo>
                  <a:lnTo>
                    <a:pt x="751291" y="66615"/>
                  </a:lnTo>
                  <a:cubicBezTo>
                    <a:pt x="751291" y="103396"/>
                    <a:pt x="721457" y="133230"/>
                    <a:pt x="684676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240;p51">
              <a:extLst>
                <a:ext uri="{FF2B5EF4-FFF2-40B4-BE49-F238E27FC236}">
                  <a16:creationId xmlns:a16="http://schemas.microsoft.com/office/drawing/2014/main" id="{74E008ED-750E-8E40-7CB2-3E944019B568}"/>
                </a:ext>
              </a:extLst>
            </p:cNvPr>
            <p:cNvGrpSpPr/>
            <p:nvPr/>
          </p:nvGrpSpPr>
          <p:grpSpPr>
            <a:xfrm>
              <a:off x="2471118" y="1818968"/>
              <a:ext cx="1099775" cy="55264"/>
              <a:chOff x="4009734" y="580934"/>
              <a:chExt cx="2651337" cy="133230"/>
            </a:xfrm>
          </p:grpSpPr>
          <p:sp>
            <p:nvSpPr>
              <p:cNvPr id="49" name="Google Shape;1241;p51">
                <a:extLst>
                  <a:ext uri="{FF2B5EF4-FFF2-40B4-BE49-F238E27FC236}">
                    <a16:creationId xmlns:a16="http://schemas.microsoft.com/office/drawing/2014/main" id="{E89793AE-30C2-D18A-E5C5-B47A1A0078B9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42;p51">
                <a:extLst>
                  <a:ext uri="{FF2B5EF4-FFF2-40B4-BE49-F238E27FC236}">
                    <a16:creationId xmlns:a16="http://schemas.microsoft.com/office/drawing/2014/main" id="{1836558B-C7C9-DDB7-7010-6635A7FD8072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243;p51">
              <a:extLst>
                <a:ext uri="{FF2B5EF4-FFF2-40B4-BE49-F238E27FC236}">
                  <a16:creationId xmlns:a16="http://schemas.microsoft.com/office/drawing/2014/main" id="{8AD5E113-E4DF-D747-AFB2-AF38B7F60D21}"/>
                </a:ext>
              </a:extLst>
            </p:cNvPr>
            <p:cNvGrpSpPr/>
            <p:nvPr/>
          </p:nvGrpSpPr>
          <p:grpSpPr>
            <a:xfrm>
              <a:off x="2471118" y="2534259"/>
              <a:ext cx="1099775" cy="55264"/>
              <a:chOff x="4009734" y="2305358"/>
              <a:chExt cx="2651337" cy="133230"/>
            </a:xfrm>
          </p:grpSpPr>
          <p:sp>
            <p:nvSpPr>
              <p:cNvPr id="47" name="Google Shape;1244;p51">
                <a:extLst>
                  <a:ext uri="{FF2B5EF4-FFF2-40B4-BE49-F238E27FC236}">
                    <a16:creationId xmlns:a16="http://schemas.microsoft.com/office/drawing/2014/main" id="{3E869724-FC4C-0EA8-9884-DAD96520BDC9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245;p51">
                <a:extLst>
                  <a:ext uri="{FF2B5EF4-FFF2-40B4-BE49-F238E27FC236}">
                    <a16:creationId xmlns:a16="http://schemas.microsoft.com/office/drawing/2014/main" id="{8900DF33-A918-E3D8-EA79-B43FA4FECF64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246;p51">
              <a:extLst>
                <a:ext uri="{FF2B5EF4-FFF2-40B4-BE49-F238E27FC236}">
                  <a16:creationId xmlns:a16="http://schemas.microsoft.com/office/drawing/2014/main" id="{ECD8C668-5895-7F06-7964-2FC32BFF8349}"/>
                </a:ext>
              </a:extLst>
            </p:cNvPr>
            <p:cNvGrpSpPr/>
            <p:nvPr/>
          </p:nvGrpSpPr>
          <p:grpSpPr>
            <a:xfrm>
              <a:off x="2471118" y="2386864"/>
              <a:ext cx="1099775" cy="55264"/>
              <a:chOff x="4009734" y="1950018"/>
              <a:chExt cx="2651337" cy="133230"/>
            </a:xfrm>
          </p:grpSpPr>
          <p:sp>
            <p:nvSpPr>
              <p:cNvPr id="45" name="Google Shape;1247;p51">
                <a:extLst>
                  <a:ext uri="{FF2B5EF4-FFF2-40B4-BE49-F238E27FC236}">
                    <a16:creationId xmlns:a16="http://schemas.microsoft.com/office/drawing/2014/main" id="{079B8F78-C412-AE5E-2DF3-9C46A970F838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248;p51">
                <a:extLst>
                  <a:ext uri="{FF2B5EF4-FFF2-40B4-BE49-F238E27FC236}">
                    <a16:creationId xmlns:a16="http://schemas.microsoft.com/office/drawing/2014/main" id="{B9F2C841-E63E-9C87-AFDB-C585EF952A99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1249;p51">
              <a:extLst>
                <a:ext uri="{FF2B5EF4-FFF2-40B4-BE49-F238E27FC236}">
                  <a16:creationId xmlns:a16="http://schemas.microsoft.com/office/drawing/2014/main" id="{DEC176CF-C755-F3C5-11E6-742B9F60B771}"/>
                </a:ext>
              </a:extLst>
            </p:cNvPr>
            <p:cNvGrpSpPr/>
            <p:nvPr/>
          </p:nvGrpSpPr>
          <p:grpSpPr>
            <a:xfrm>
              <a:off x="2471118" y="2250330"/>
              <a:ext cx="1099775" cy="55264"/>
              <a:chOff x="4009734" y="1620861"/>
              <a:chExt cx="2651337" cy="133230"/>
            </a:xfrm>
          </p:grpSpPr>
          <p:sp>
            <p:nvSpPr>
              <p:cNvPr id="38" name="Google Shape;1250;p51">
                <a:extLst>
                  <a:ext uri="{FF2B5EF4-FFF2-40B4-BE49-F238E27FC236}">
                    <a16:creationId xmlns:a16="http://schemas.microsoft.com/office/drawing/2014/main" id="{FB7EB6FD-CA78-44FE-A622-A4F5314EF31F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51;p51">
                <a:extLst>
                  <a:ext uri="{FF2B5EF4-FFF2-40B4-BE49-F238E27FC236}">
                    <a16:creationId xmlns:a16="http://schemas.microsoft.com/office/drawing/2014/main" id="{4E343AE7-A6D2-2267-6B80-0425A0DD7531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252;p51">
              <a:extLst>
                <a:ext uri="{FF2B5EF4-FFF2-40B4-BE49-F238E27FC236}">
                  <a16:creationId xmlns:a16="http://schemas.microsoft.com/office/drawing/2014/main" id="{34D64D46-AD6F-4397-4929-2F1DA5B3E12F}"/>
                </a:ext>
              </a:extLst>
            </p:cNvPr>
            <p:cNvGrpSpPr/>
            <p:nvPr/>
          </p:nvGrpSpPr>
          <p:grpSpPr>
            <a:xfrm>
              <a:off x="2471118" y="2102935"/>
              <a:ext cx="1099775" cy="55264"/>
              <a:chOff x="4009734" y="1265520"/>
              <a:chExt cx="2651337" cy="133230"/>
            </a:xfrm>
          </p:grpSpPr>
          <p:sp>
            <p:nvSpPr>
              <p:cNvPr id="35" name="Google Shape;1253;p51">
                <a:extLst>
                  <a:ext uri="{FF2B5EF4-FFF2-40B4-BE49-F238E27FC236}">
                    <a16:creationId xmlns:a16="http://schemas.microsoft.com/office/drawing/2014/main" id="{D6243F86-C2A1-288C-A127-2043AF4CE366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254;p51">
                <a:extLst>
                  <a:ext uri="{FF2B5EF4-FFF2-40B4-BE49-F238E27FC236}">
                    <a16:creationId xmlns:a16="http://schemas.microsoft.com/office/drawing/2014/main" id="{58D81D34-0978-34AE-009C-742CA1C60D12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1255;p51">
              <a:extLst>
                <a:ext uri="{FF2B5EF4-FFF2-40B4-BE49-F238E27FC236}">
                  <a16:creationId xmlns:a16="http://schemas.microsoft.com/office/drawing/2014/main" id="{04003DAD-ADA2-6A7B-C553-463BF27DB134}"/>
                </a:ext>
              </a:extLst>
            </p:cNvPr>
            <p:cNvGrpSpPr/>
            <p:nvPr/>
          </p:nvGrpSpPr>
          <p:grpSpPr>
            <a:xfrm>
              <a:off x="2471118" y="1966400"/>
              <a:ext cx="1099775" cy="55264"/>
              <a:chOff x="4009734" y="936363"/>
              <a:chExt cx="2651337" cy="133230"/>
            </a:xfrm>
          </p:grpSpPr>
          <p:sp>
            <p:nvSpPr>
              <p:cNvPr id="33" name="Google Shape;1256;p51">
                <a:extLst>
                  <a:ext uri="{FF2B5EF4-FFF2-40B4-BE49-F238E27FC236}">
                    <a16:creationId xmlns:a16="http://schemas.microsoft.com/office/drawing/2014/main" id="{6BCCFBC9-753B-A0C1-8BBA-00BB6F477283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257;p51">
                <a:extLst>
                  <a:ext uri="{FF2B5EF4-FFF2-40B4-BE49-F238E27FC236}">
                    <a16:creationId xmlns:a16="http://schemas.microsoft.com/office/drawing/2014/main" id="{6873217D-F82C-F204-571B-93B7F0AF93AD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258;p51">
              <a:extLst>
                <a:ext uri="{FF2B5EF4-FFF2-40B4-BE49-F238E27FC236}">
                  <a16:creationId xmlns:a16="http://schemas.microsoft.com/office/drawing/2014/main" id="{5CD1F9C2-3D0B-FFED-12AC-CB500DA5A591}"/>
                </a:ext>
              </a:extLst>
            </p:cNvPr>
            <p:cNvSpPr/>
            <p:nvPr/>
          </p:nvSpPr>
          <p:spPr>
            <a:xfrm>
              <a:off x="2389542" y="1660747"/>
              <a:ext cx="1263441" cy="1063161"/>
            </a:xfrm>
            <a:custGeom>
              <a:avLst/>
              <a:gdLst/>
              <a:ahLst/>
              <a:cxnLst/>
              <a:rect l="l" t="t" r="r" b="b"/>
              <a:pathLst>
                <a:path w="3044437" h="2561833" extrusionOk="0">
                  <a:moveTo>
                    <a:pt x="2833460" y="2561834"/>
                  </a:moveTo>
                  <a:lnTo>
                    <a:pt x="210977" y="2561834"/>
                  </a:lnTo>
                  <a:cubicBezTo>
                    <a:pt x="94935" y="2561834"/>
                    <a:pt x="0" y="2466898"/>
                    <a:pt x="0" y="2350856"/>
                  </a:cubicBezTo>
                  <a:lnTo>
                    <a:pt x="0" y="210978"/>
                  </a:lnTo>
                  <a:cubicBezTo>
                    <a:pt x="0" y="94936"/>
                    <a:pt x="94935" y="0"/>
                    <a:pt x="210977" y="0"/>
                  </a:cubicBezTo>
                  <a:lnTo>
                    <a:pt x="2833460" y="0"/>
                  </a:lnTo>
                  <a:cubicBezTo>
                    <a:pt x="2949502" y="0"/>
                    <a:pt x="3044438" y="94936"/>
                    <a:pt x="3044438" y="210978"/>
                  </a:cubicBezTo>
                  <a:lnTo>
                    <a:pt x="3044438" y="2350856"/>
                  </a:lnTo>
                  <a:cubicBezTo>
                    <a:pt x="3044438" y="2466898"/>
                    <a:pt x="2949502" y="2561834"/>
                    <a:pt x="2833460" y="2561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59;p51">
              <a:extLst>
                <a:ext uri="{FF2B5EF4-FFF2-40B4-BE49-F238E27FC236}">
                  <a16:creationId xmlns:a16="http://schemas.microsoft.com/office/drawing/2014/main" id="{B1A9ED38-BCA8-92F4-BD6A-26402843D69C}"/>
                </a:ext>
              </a:extLst>
            </p:cNvPr>
            <p:cNvSpPr/>
            <p:nvPr/>
          </p:nvSpPr>
          <p:spPr>
            <a:xfrm>
              <a:off x="2466857" y="248624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60;p51">
              <a:extLst>
                <a:ext uri="{FF2B5EF4-FFF2-40B4-BE49-F238E27FC236}">
                  <a16:creationId xmlns:a16="http://schemas.microsoft.com/office/drawing/2014/main" id="{5B11FD07-D077-DCA1-307D-8DFF1C2BDC2B}"/>
                </a:ext>
              </a:extLst>
            </p:cNvPr>
            <p:cNvSpPr/>
            <p:nvPr/>
          </p:nvSpPr>
          <p:spPr>
            <a:xfrm>
              <a:off x="2466857" y="234506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61;p51">
              <a:extLst>
                <a:ext uri="{FF2B5EF4-FFF2-40B4-BE49-F238E27FC236}">
                  <a16:creationId xmlns:a16="http://schemas.microsoft.com/office/drawing/2014/main" id="{0CA08A3D-DFE5-B007-264A-FE07CBE79ABE}"/>
                </a:ext>
              </a:extLst>
            </p:cNvPr>
            <p:cNvSpPr/>
            <p:nvPr/>
          </p:nvSpPr>
          <p:spPr>
            <a:xfrm>
              <a:off x="2466857" y="220387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2;p51">
              <a:extLst>
                <a:ext uri="{FF2B5EF4-FFF2-40B4-BE49-F238E27FC236}">
                  <a16:creationId xmlns:a16="http://schemas.microsoft.com/office/drawing/2014/main" id="{A9823151-EBFE-1C79-C4AA-38CD765D8B9D}"/>
                </a:ext>
              </a:extLst>
            </p:cNvPr>
            <p:cNvSpPr/>
            <p:nvPr/>
          </p:nvSpPr>
          <p:spPr>
            <a:xfrm>
              <a:off x="2466857" y="206272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63;p51">
              <a:extLst>
                <a:ext uri="{FF2B5EF4-FFF2-40B4-BE49-F238E27FC236}">
                  <a16:creationId xmlns:a16="http://schemas.microsoft.com/office/drawing/2014/main" id="{52D946F7-AACC-8D98-45BB-88C31E2287B3}"/>
                </a:ext>
              </a:extLst>
            </p:cNvPr>
            <p:cNvSpPr/>
            <p:nvPr/>
          </p:nvSpPr>
          <p:spPr>
            <a:xfrm>
              <a:off x="2466857" y="1921544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4;p51">
              <a:extLst>
                <a:ext uri="{FF2B5EF4-FFF2-40B4-BE49-F238E27FC236}">
                  <a16:creationId xmlns:a16="http://schemas.microsoft.com/office/drawing/2014/main" id="{11C2EA75-F23C-1F59-26D0-90C2880B19E6}"/>
                </a:ext>
              </a:extLst>
            </p:cNvPr>
            <p:cNvSpPr/>
            <p:nvPr/>
          </p:nvSpPr>
          <p:spPr>
            <a:xfrm>
              <a:off x="2466857" y="178035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5;p51">
              <a:extLst>
                <a:ext uri="{FF2B5EF4-FFF2-40B4-BE49-F238E27FC236}">
                  <a16:creationId xmlns:a16="http://schemas.microsoft.com/office/drawing/2014/main" id="{68055A38-1202-CF74-0C7E-99FD88EC88B0}"/>
                </a:ext>
              </a:extLst>
            </p:cNvPr>
            <p:cNvSpPr/>
            <p:nvPr/>
          </p:nvSpPr>
          <p:spPr>
            <a:xfrm>
              <a:off x="2466857" y="262743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268081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99CE3552-71A3-20A7-92C7-D5A5B8049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757673"/>
                  </p:ext>
                </p:extLst>
              </p:nvPr>
            </p:nvGraphicFramePr>
            <p:xfrm>
              <a:off x="5928088" y="1544173"/>
              <a:ext cx="724653" cy="359446"/>
            </p:xfrm>
            <a:graphic>
              <a:graphicData uri="http://schemas.microsoft.com/office/powerpoint/2016/slidezoom">
                <pslz:sldZm>
                  <pslz:sldZmObj sldId="321" cId="531701551">
                    <pslz:zmPr id="{35F5A6A1-174F-4F19-866F-59E2CC7CEA3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4653" cy="3594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9CE3552-71A3-20A7-92C7-D5A5B8049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8088" y="1544173"/>
                <a:ext cx="724653" cy="3594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51" name="Google Shape;581;p35">
            <a:extLst>
              <a:ext uri="{FF2B5EF4-FFF2-40B4-BE49-F238E27FC236}">
                <a16:creationId xmlns:a16="http://schemas.microsoft.com/office/drawing/2014/main" id="{5E23D61C-A863-A471-EC7C-AF9985E339E9}"/>
              </a:ext>
            </a:extLst>
          </p:cNvPr>
          <p:cNvGrpSpPr/>
          <p:nvPr/>
        </p:nvGrpSpPr>
        <p:grpSpPr>
          <a:xfrm>
            <a:off x="6566754" y="3565195"/>
            <a:ext cx="978846" cy="816067"/>
            <a:chOff x="5378191" y="1701500"/>
            <a:chExt cx="611171" cy="509535"/>
          </a:xfrm>
        </p:grpSpPr>
        <p:sp>
          <p:nvSpPr>
            <p:cNvPr id="52" name="Google Shape;582;p35">
              <a:extLst>
                <a:ext uri="{FF2B5EF4-FFF2-40B4-BE49-F238E27FC236}">
                  <a16:creationId xmlns:a16="http://schemas.microsoft.com/office/drawing/2014/main" id="{72ECCA3A-D68E-0B8E-6879-A8045AE7ED40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83;p35">
              <a:extLst>
                <a:ext uri="{FF2B5EF4-FFF2-40B4-BE49-F238E27FC236}">
                  <a16:creationId xmlns:a16="http://schemas.microsoft.com/office/drawing/2014/main" id="{179BF427-4144-11C2-68C2-3605E6156031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84;p35">
              <a:extLst>
                <a:ext uri="{FF2B5EF4-FFF2-40B4-BE49-F238E27FC236}">
                  <a16:creationId xmlns:a16="http://schemas.microsoft.com/office/drawing/2014/main" id="{D1FB6E59-8BAD-1E41-700E-EB63BAC7D79A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85;p35">
              <a:extLst>
                <a:ext uri="{FF2B5EF4-FFF2-40B4-BE49-F238E27FC236}">
                  <a16:creationId xmlns:a16="http://schemas.microsoft.com/office/drawing/2014/main" id="{470741FA-B52E-1A01-9837-F3C0E9429DBF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86;p35">
              <a:extLst>
                <a:ext uri="{FF2B5EF4-FFF2-40B4-BE49-F238E27FC236}">
                  <a16:creationId xmlns:a16="http://schemas.microsoft.com/office/drawing/2014/main" id="{E31C6890-F329-7E99-8B49-5B953EA0706C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87;p35">
              <a:extLst>
                <a:ext uri="{FF2B5EF4-FFF2-40B4-BE49-F238E27FC236}">
                  <a16:creationId xmlns:a16="http://schemas.microsoft.com/office/drawing/2014/main" id="{AA9B6421-4238-A6DB-9E1B-5002558B7AC6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8;p35">
              <a:extLst>
                <a:ext uri="{FF2B5EF4-FFF2-40B4-BE49-F238E27FC236}">
                  <a16:creationId xmlns:a16="http://schemas.microsoft.com/office/drawing/2014/main" id="{281F3614-D286-8B85-3EC2-9138C1192C5E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89;p35">
              <a:extLst>
                <a:ext uri="{FF2B5EF4-FFF2-40B4-BE49-F238E27FC236}">
                  <a16:creationId xmlns:a16="http://schemas.microsoft.com/office/drawing/2014/main" id="{FD52A4FE-0430-F3B1-8295-80E24FEE550F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90;p35">
              <a:extLst>
                <a:ext uri="{FF2B5EF4-FFF2-40B4-BE49-F238E27FC236}">
                  <a16:creationId xmlns:a16="http://schemas.microsoft.com/office/drawing/2014/main" id="{8F77E590-7270-1F80-1102-5F8C11BFA447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1;p35">
              <a:extLst>
                <a:ext uri="{FF2B5EF4-FFF2-40B4-BE49-F238E27FC236}">
                  <a16:creationId xmlns:a16="http://schemas.microsoft.com/office/drawing/2014/main" id="{DAF1515B-580D-EAED-E096-E3E42402B364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2;p35">
              <a:extLst>
                <a:ext uri="{FF2B5EF4-FFF2-40B4-BE49-F238E27FC236}">
                  <a16:creationId xmlns:a16="http://schemas.microsoft.com/office/drawing/2014/main" id="{4112B210-91A5-79D4-58A9-40648F16446F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93;p35">
              <a:extLst>
                <a:ext uri="{FF2B5EF4-FFF2-40B4-BE49-F238E27FC236}">
                  <a16:creationId xmlns:a16="http://schemas.microsoft.com/office/drawing/2014/main" id="{91FF7332-5F33-E483-DED1-2CB78F2C9C05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594;p35">
              <a:extLst>
                <a:ext uri="{FF2B5EF4-FFF2-40B4-BE49-F238E27FC236}">
                  <a16:creationId xmlns:a16="http://schemas.microsoft.com/office/drawing/2014/main" id="{685CE21B-5686-E158-4B9A-3C3D27664D47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595;p35">
              <a:extLst>
                <a:ext uri="{FF2B5EF4-FFF2-40B4-BE49-F238E27FC236}">
                  <a16:creationId xmlns:a16="http://schemas.microsoft.com/office/drawing/2014/main" id="{C9D8BE8D-AD5A-9888-2F2C-47D4DA504AF1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596;p35">
              <a:extLst>
                <a:ext uri="{FF2B5EF4-FFF2-40B4-BE49-F238E27FC236}">
                  <a16:creationId xmlns:a16="http://schemas.microsoft.com/office/drawing/2014/main" id="{7BE8D2DF-E24B-A43D-1B7B-9CCBF754B28E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597;p35">
              <a:extLst>
                <a:ext uri="{FF2B5EF4-FFF2-40B4-BE49-F238E27FC236}">
                  <a16:creationId xmlns:a16="http://schemas.microsoft.com/office/drawing/2014/main" id="{B12B64F2-D223-F867-6D73-9E7133B60775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598;p35">
              <a:extLst>
                <a:ext uri="{FF2B5EF4-FFF2-40B4-BE49-F238E27FC236}">
                  <a16:creationId xmlns:a16="http://schemas.microsoft.com/office/drawing/2014/main" id="{559C76FA-B0FC-2F68-991B-1D4518317A37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92618CB8-992F-3D41-975F-B784B50F44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901654"/>
                  </p:ext>
                </p:extLst>
              </p:nvPr>
            </p:nvGraphicFramePr>
            <p:xfrm>
              <a:off x="6607643" y="3750744"/>
              <a:ext cx="897067" cy="444967"/>
            </p:xfrm>
            <a:graphic>
              <a:graphicData uri="http://schemas.microsoft.com/office/powerpoint/2016/slidezoom">
                <pslz:sldZm>
                  <pslz:sldZmObj sldId="320" cId="2975164060">
                    <pslz:zmPr id="{EDB77B79-08E9-4525-A0D0-1D1E4E456A04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7067" cy="4449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2618CB8-992F-3D41-975F-B784B50F44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7643" y="3750744"/>
                <a:ext cx="897067" cy="4449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54" name="Espace réservé du numéro de diapositive 453">
            <a:extLst>
              <a:ext uri="{FF2B5EF4-FFF2-40B4-BE49-F238E27FC236}">
                <a16:creationId xmlns:a16="http://schemas.microsoft.com/office/drawing/2014/main" id="{5A9B4EBF-8E15-CE3C-10C4-21B291756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5</a:t>
            </a:fld>
            <a:r>
              <a:rPr lang="fr-FR" dirty="0"/>
              <a:t>/18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32">
            <a:extLst>
              <a:ext uri="{FF2B5EF4-FFF2-40B4-BE49-F238E27FC236}">
                <a16:creationId xmlns:a16="http://schemas.microsoft.com/office/drawing/2014/main" id="{1C6D6F9E-8DC2-B213-331E-BFDF58F45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 </a:t>
            </a:r>
            <a:r>
              <a:rPr lang="fr-FR" dirty="0"/>
              <a:t>Traitement</a:t>
            </a:r>
            <a:r>
              <a:rPr lang="en" dirty="0"/>
              <a:t> des données</a:t>
            </a: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48E561-E445-E5E0-72A7-FCDC92F82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6</a:t>
            </a:fld>
            <a:r>
              <a:rPr lang="fr-FR" dirty="0"/>
              <a:t>/18</a:t>
            </a:r>
          </a:p>
        </p:txBody>
      </p:sp>
      <p:sp>
        <p:nvSpPr>
          <p:cNvPr id="49" name="Google Shape;719;p39">
            <a:extLst>
              <a:ext uri="{FF2B5EF4-FFF2-40B4-BE49-F238E27FC236}">
                <a16:creationId xmlns:a16="http://schemas.microsoft.com/office/drawing/2014/main" id="{99075772-2658-048E-3342-2F7848558C72}"/>
              </a:ext>
            </a:extLst>
          </p:cNvPr>
          <p:cNvSpPr txBox="1"/>
          <p:nvPr/>
        </p:nvSpPr>
        <p:spPr>
          <a:xfrm>
            <a:off x="2461266" y="2479351"/>
            <a:ext cx="712214" cy="3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" name="Google Shape;719;p39">
            <a:extLst>
              <a:ext uri="{FF2B5EF4-FFF2-40B4-BE49-F238E27FC236}">
                <a16:creationId xmlns:a16="http://schemas.microsoft.com/office/drawing/2014/main" id="{90232D46-81E1-6390-25C8-D38FCF641E4F}"/>
              </a:ext>
            </a:extLst>
          </p:cNvPr>
          <p:cNvSpPr txBox="1"/>
          <p:nvPr/>
        </p:nvSpPr>
        <p:spPr>
          <a:xfrm>
            <a:off x="6361801" y="2479350"/>
            <a:ext cx="712214" cy="3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  <a:endParaRPr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3" y="1330523"/>
            <a:ext cx="4284501" cy="3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Gestion des colonnes vides et des doublons</a:t>
            </a:r>
          </a:p>
        </p:txBody>
      </p:sp>
      <p:sp>
        <p:nvSpPr>
          <p:cNvPr id="33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4" y="1468497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4" y="3041847"/>
            <a:ext cx="3319376" cy="39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Choix de la variable cible</a:t>
            </a:r>
          </a:p>
        </p:txBody>
      </p:sp>
      <p:sp>
        <p:nvSpPr>
          <p:cNvPr id="35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4" y="3179822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6EBF6424-F2C4-3BF6-CB70-95B9BB288794}"/>
              </a:ext>
            </a:extLst>
          </p:cNvPr>
          <p:cNvSpPr txBox="1">
            <a:spLocks/>
          </p:cNvSpPr>
          <p:nvPr/>
        </p:nvSpPr>
        <p:spPr>
          <a:xfrm>
            <a:off x="1210072" y="3499897"/>
            <a:ext cx="3786419" cy="119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Variable choisie : pnns_groups_2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Uniformisation des valeurs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Suppression des lignes sans valeur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Isolation de la variable cible</a:t>
            </a:r>
          </a:p>
        </p:txBody>
      </p:sp>
      <p:grpSp>
        <p:nvGrpSpPr>
          <p:cNvPr id="36" name="Google Shape;1154;p50">
            <a:extLst>
              <a:ext uri="{FF2B5EF4-FFF2-40B4-BE49-F238E27FC236}">
                <a16:creationId xmlns:a16="http://schemas.microsoft.com/office/drawing/2014/main" id="{2530D909-24D1-7867-8919-7B9D185D26FB}"/>
              </a:ext>
            </a:extLst>
          </p:cNvPr>
          <p:cNvGrpSpPr/>
          <p:nvPr/>
        </p:nvGrpSpPr>
        <p:grpSpPr>
          <a:xfrm>
            <a:off x="8298969" y="4253280"/>
            <a:ext cx="345052" cy="345021"/>
            <a:chOff x="4246593" y="503852"/>
            <a:chExt cx="902056" cy="901976"/>
          </a:xfrm>
        </p:grpSpPr>
        <p:grpSp>
          <p:nvGrpSpPr>
            <p:cNvPr id="37" name="Google Shape;1155;p50">
              <a:extLst>
                <a:ext uri="{FF2B5EF4-FFF2-40B4-BE49-F238E27FC236}">
                  <a16:creationId xmlns:a16="http://schemas.microsoft.com/office/drawing/2014/main" id="{C723A97D-DB24-2541-4C29-F4C0A37285A6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4" name="Google Shape;1156;p50">
                <a:extLst>
                  <a:ext uri="{FF2B5EF4-FFF2-40B4-BE49-F238E27FC236}">
                    <a16:creationId xmlns:a16="http://schemas.microsoft.com/office/drawing/2014/main" id="{0DF62469-8893-3060-4737-EC37C2DB1670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57;p50">
                <a:extLst>
                  <a:ext uri="{FF2B5EF4-FFF2-40B4-BE49-F238E27FC236}">
                    <a16:creationId xmlns:a16="http://schemas.microsoft.com/office/drawing/2014/main" id="{9371E9DC-17F1-D775-1505-8AAC850B8B19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1158;p50">
              <a:extLst>
                <a:ext uri="{FF2B5EF4-FFF2-40B4-BE49-F238E27FC236}">
                  <a16:creationId xmlns:a16="http://schemas.microsoft.com/office/drawing/2014/main" id="{E469A600-7FA8-4395-C70F-45FC9173F96C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59;p50">
              <a:extLst>
                <a:ext uri="{FF2B5EF4-FFF2-40B4-BE49-F238E27FC236}">
                  <a16:creationId xmlns:a16="http://schemas.microsoft.com/office/drawing/2014/main" id="{5CF5963A-C11D-6B9A-603B-985F416F77F0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Google Shape;1160;p50">
              <a:extLst>
                <a:ext uri="{FF2B5EF4-FFF2-40B4-BE49-F238E27FC236}">
                  <a16:creationId xmlns:a16="http://schemas.microsoft.com/office/drawing/2014/main" id="{3E9B3984-BB36-5C46-F3E0-3BEC8F9D0E7B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1" name="Google Shape;1161;p50">
                <a:extLst>
                  <a:ext uri="{FF2B5EF4-FFF2-40B4-BE49-F238E27FC236}">
                    <a16:creationId xmlns:a16="http://schemas.microsoft.com/office/drawing/2014/main" id="{397E9004-A873-6221-6BC6-71692CB1DF0C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162;p50">
                <a:extLst>
                  <a:ext uri="{FF2B5EF4-FFF2-40B4-BE49-F238E27FC236}">
                    <a16:creationId xmlns:a16="http://schemas.microsoft.com/office/drawing/2014/main" id="{939B1EDB-DBB2-80E3-14C3-9B0CE5705DD2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163;p50">
                <a:extLst>
                  <a:ext uri="{FF2B5EF4-FFF2-40B4-BE49-F238E27FC236}">
                    <a16:creationId xmlns:a16="http://schemas.microsoft.com/office/drawing/2014/main" id="{EA93FF49-B20F-B8EC-21F6-6FEFD27DA60E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" name="Google Shape;659;p38">
            <a:extLst>
              <a:ext uri="{FF2B5EF4-FFF2-40B4-BE49-F238E27FC236}">
                <a16:creationId xmlns:a16="http://schemas.microsoft.com/office/drawing/2014/main" id="{EE407121-5BDC-7314-2C91-61E8ACFB623B}"/>
              </a:ext>
            </a:extLst>
          </p:cNvPr>
          <p:cNvSpPr txBox="1">
            <a:spLocks/>
          </p:cNvSpPr>
          <p:nvPr/>
        </p:nvSpPr>
        <p:spPr>
          <a:xfrm>
            <a:off x="1210072" y="1792062"/>
            <a:ext cx="3594683" cy="77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Suppression des rangées vides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Suppression des colonnes vides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Suppression des doublons</a:t>
            </a:r>
          </a:p>
        </p:txBody>
      </p:sp>
      <p:grpSp>
        <p:nvGrpSpPr>
          <p:cNvPr id="47" name="Google Shape;1180;p51">
            <a:extLst>
              <a:ext uri="{FF2B5EF4-FFF2-40B4-BE49-F238E27FC236}">
                <a16:creationId xmlns:a16="http://schemas.microsoft.com/office/drawing/2014/main" id="{AD20887E-EE07-172C-C8CF-36A12CDF302A}"/>
              </a:ext>
            </a:extLst>
          </p:cNvPr>
          <p:cNvGrpSpPr/>
          <p:nvPr/>
        </p:nvGrpSpPr>
        <p:grpSpPr>
          <a:xfrm>
            <a:off x="5931978" y="3970405"/>
            <a:ext cx="1431503" cy="438741"/>
            <a:chOff x="4000534" y="1707291"/>
            <a:chExt cx="1862842" cy="570942"/>
          </a:xfrm>
        </p:grpSpPr>
        <p:sp>
          <p:nvSpPr>
            <p:cNvPr id="48" name="Google Shape;1181;p51">
              <a:extLst>
                <a:ext uri="{FF2B5EF4-FFF2-40B4-BE49-F238E27FC236}">
                  <a16:creationId xmlns:a16="http://schemas.microsoft.com/office/drawing/2014/main" id="{8BD3026E-C4D3-1FA9-7DA3-60D182E64844}"/>
                </a:ext>
              </a:extLst>
            </p:cNvPr>
            <p:cNvSpPr/>
            <p:nvPr/>
          </p:nvSpPr>
          <p:spPr>
            <a:xfrm>
              <a:off x="4000534" y="1707291"/>
              <a:ext cx="1862842" cy="570942"/>
            </a:xfrm>
            <a:custGeom>
              <a:avLst/>
              <a:gdLst/>
              <a:ahLst/>
              <a:cxnLst/>
              <a:rect l="l" t="t" r="r" b="b"/>
              <a:pathLst>
                <a:path w="4488775" h="1375763" extrusionOk="0">
                  <a:moveTo>
                    <a:pt x="4385914" y="1375763"/>
                  </a:moveTo>
                  <a:lnTo>
                    <a:pt x="102772" y="1375763"/>
                  </a:lnTo>
                  <a:cubicBezTo>
                    <a:pt x="46220" y="1375763"/>
                    <a:pt x="0" y="1329542"/>
                    <a:pt x="0" y="1272991"/>
                  </a:cubicBezTo>
                  <a:lnTo>
                    <a:pt x="0" y="102773"/>
                  </a:lnTo>
                  <a:cubicBezTo>
                    <a:pt x="0" y="46221"/>
                    <a:pt x="46220" y="0"/>
                    <a:pt x="102772" y="0"/>
                  </a:cubicBezTo>
                  <a:lnTo>
                    <a:pt x="4386003" y="0"/>
                  </a:lnTo>
                  <a:cubicBezTo>
                    <a:pt x="4442555" y="0"/>
                    <a:pt x="4488776" y="46221"/>
                    <a:pt x="4488776" y="102773"/>
                  </a:cubicBezTo>
                  <a:lnTo>
                    <a:pt x="4488776" y="1272991"/>
                  </a:lnTo>
                  <a:cubicBezTo>
                    <a:pt x="4488687" y="1329453"/>
                    <a:pt x="4442465" y="1375763"/>
                    <a:pt x="4385914" y="13757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182;p51">
              <a:extLst>
                <a:ext uri="{FF2B5EF4-FFF2-40B4-BE49-F238E27FC236}">
                  <a16:creationId xmlns:a16="http://schemas.microsoft.com/office/drawing/2014/main" id="{D64F80E8-089C-3C60-BA5B-0B17CA0913EA}"/>
                </a:ext>
              </a:extLst>
            </p:cNvPr>
            <p:cNvSpPr/>
            <p:nvPr/>
          </p:nvSpPr>
          <p:spPr>
            <a:xfrm>
              <a:off x="4083686" y="1835880"/>
              <a:ext cx="1693754" cy="330376"/>
            </a:xfrm>
            <a:custGeom>
              <a:avLst/>
              <a:gdLst/>
              <a:ahLst/>
              <a:cxnLst/>
              <a:rect l="l" t="t" r="r" b="b"/>
              <a:pathLst>
                <a:path w="4081336" h="796086" extrusionOk="0">
                  <a:moveTo>
                    <a:pt x="4075726" y="796087"/>
                  </a:moveTo>
                  <a:cubicBezTo>
                    <a:pt x="4088640" y="744344"/>
                    <a:pt x="4071897" y="67328"/>
                    <a:pt x="4081336" y="0"/>
                  </a:cubicBezTo>
                  <a:cubicBezTo>
                    <a:pt x="4006618" y="219883"/>
                    <a:pt x="3777650" y="434513"/>
                    <a:pt x="3572728" y="536929"/>
                  </a:cubicBezTo>
                  <a:cubicBezTo>
                    <a:pt x="3232795" y="706762"/>
                    <a:pt x="2911208" y="177225"/>
                    <a:pt x="2503056" y="227097"/>
                  </a:cubicBezTo>
                  <a:cubicBezTo>
                    <a:pt x="2296353" y="252390"/>
                    <a:pt x="2040491" y="405034"/>
                    <a:pt x="1844742" y="466930"/>
                  </a:cubicBezTo>
                  <a:cubicBezTo>
                    <a:pt x="1469542" y="585554"/>
                    <a:pt x="1194709" y="609600"/>
                    <a:pt x="837321" y="433978"/>
                  </a:cubicBezTo>
                  <a:cubicBezTo>
                    <a:pt x="586534" y="310722"/>
                    <a:pt x="426141" y="53613"/>
                    <a:pt x="0" y="86653"/>
                  </a:cubicBezTo>
                  <a:lnTo>
                    <a:pt x="0" y="795998"/>
                  </a:lnTo>
                  <a:lnTo>
                    <a:pt x="4075726" y="79599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183;p51">
              <a:extLst>
                <a:ext uri="{FF2B5EF4-FFF2-40B4-BE49-F238E27FC236}">
                  <a16:creationId xmlns:a16="http://schemas.microsoft.com/office/drawing/2014/main" id="{F858BAD6-D5CF-0289-F28E-71329D1982E1}"/>
                </a:ext>
              </a:extLst>
            </p:cNvPr>
            <p:cNvSpPr/>
            <p:nvPr/>
          </p:nvSpPr>
          <p:spPr>
            <a:xfrm>
              <a:off x="4063521" y="1810566"/>
              <a:ext cx="1743424" cy="270660"/>
            </a:xfrm>
            <a:custGeom>
              <a:avLst/>
              <a:gdLst/>
              <a:ahLst/>
              <a:cxnLst/>
              <a:rect l="l" t="t" r="r" b="b"/>
              <a:pathLst>
                <a:path w="4201022" h="652193" extrusionOk="0">
                  <a:moveTo>
                    <a:pt x="3448304" y="652193"/>
                  </a:moveTo>
                  <a:cubicBezTo>
                    <a:pt x="3317478" y="652193"/>
                    <a:pt x="3216308" y="582105"/>
                    <a:pt x="3118077" y="514065"/>
                  </a:cubicBezTo>
                  <a:cubicBezTo>
                    <a:pt x="3098307" y="500350"/>
                    <a:pt x="3078447" y="486546"/>
                    <a:pt x="3058231" y="473365"/>
                  </a:cubicBezTo>
                  <a:cubicBezTo>
                    <a:pt x="2875752" y="353493"/>
                    <a:pt x="2736733" y="294270"/>
                    <a:pt x="2524864" y="324283"/>
                  </a:cubicBezTo>
                  <a:cubicBezTo>
                    <a:pt x="2366342" y="346725"/>
                    <a:pt x="2214855" y="408264"/>
                    <a:pt x="2068354" y="467665"/>
                  </a:cubicBezTo>
                  <a:cubicBezTo>
                    <a:pt x="1907071" y="533123"/>
                    <a:pt x="1740266" y="600807"/>
                    <a:pt x="1559835" y="619420"/>
                  </a:cubicBezTo>
                  <a:cubicBezTo>
                    <a:pt x="1204762" y="656112"/>
                    <a:pt x="965820" y="558237"/>
                    <a:pt x="716102" y="399982"/>
                  </a:cubicBezTo>
                  <a:lnTo>
                    <a:pt x="686446" y="381101"/>
                  </a:lnTo>
                  <a:cubicBezTo>
                    <a:pt x="499692" y="262031"/>
                    <a:pt x="243829" y="99056"/>
                    <a:pt x="36592" y="187935"/>
                  </a:cubicBezTo>
                  <a:cubicBezTo>
                    <a:pt x="23233" y="193724"/>
                    <a:pt x="7826" y="187490"/>
                    <a:pt x="2127" y="174220"/>
                  </a:cubicBezTo>
                  <a:cubicBezTo>
                    <a:pt x="-3573" y="160862"/>
                    <a:pt x="2572" y="145455"/>
                    <a:pt x="15930" y="139755"/>
                  </a:cubicBezTo>
                  <a:cubicBezTo>
                    <a:pt x="248638" y="39921"/>
                    <a:pt x="517949" y="211535"/>
                    <a:pt x="714677" y="336929"/>
                  </a:cubicBezTo>
                  <a:lnTo>
                    <a:pt x="744156" y="355720"/>
                  </a:lnTo>
                  <a:cubicBezTo>
                    <a:pt x="991468" y="512461"/>
                    <a:pt x="1213401" y="602588"/>
                    <a:pt x="1554402" y="567232"/>
                  </a:cubicBezTo>
                  <a:cubicBezTo>
                    <a:pt x="1727442" y="549331"/>
                    <a:pt x="1890684" y="483072"/>
                    <a:pt x="2048584" y="419040"/>
                  </a:cubicBezTo>
                  <a:cubicBezTo>
                    <a:pt x="2198023" y="358392"/>
                    <a:pt x="2352538" y="295695"/>
                    <a:pt x="2517473" y="272362"/>
                  </a:cubicBezTo>
                  <a:cubicBezTo>
                    <a:pt x="2745728" y="240123"/>
                    <a:pt x="2893741" y="302642"/>
                    <a:pt x="3086996" y="429549"/>
                  </a:cubicBezTo>
                  <a:cubicBezTo>
                    <a:pt x="3107569" y="443086"/>
                    <a:pt x="3127785" y="457068"/>
                    <a:pt x="3147912" y="470961"/>
                  </a:cubicBezTo>
                  <a:cubicBezTo>
                    <a:pt x="3252644" y="543454"/>
                    <a:pt x="3351498" y="612028"/>
                    <a:pt x="3482769" y="597868"/>
                  </a:cubicBezTo>
                  <a:cubicBezTo>
                    <a:pt x="3829827" y="560642"/>
                    <a:pt x="4072509" y="148305"/>
                    <a:pt x="4152215" y="12937"/>
                  </a:cubicBezTo>
                  <a:cubicBezTo>
                    <a:pt x="4159608" y="380"/>
                    <a:pt x="4175638" y="-3717"/>
                    <a:pt x="4188106" y="3675"/>
                  </a:cubicBezTo>
                  <a:cubicBezTo>
                    <a:pt x="4200574" y="10978"/>
                    <a:pt x="4204760" y="27097"/>
                    <a:pt x="4197368" y="39565"/>
                  </a:cubicBezTo>
                  <a:cubicBezTo>
                    <a:pt x="4114278" y="180722"/>
                    <a:pt x="3861532" y="609980"/>
                    <a:pt x="3488291" y="650145"/>
                  </a:cubicBezTo>
                  <a:cubicBezTo>
                    <a:pt x="3474665" y="651481"/>
                    <a:pt x="3461306" y="652193"/>
                    <a:pt x="3448304" y="652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184;p51">
              <a:extLst>
                <a:ext uri="{FF2B5EF4-FFF2-40B4-BE49-F238E27FC236}">
                  <a16:creationId xmlns:a16="http://schemas.microsoft.com/office/drawing/2014/main" id="{151C78FA-58BF-30B8-E8D8-92DF78FB3A2B}"/>
                </a:ext>
              </a:extLst>
            </p:cNvPr>
            <p:cNvSpPr/>
            <p:nvPr/>
          </p:nvSpPr>
          <p:spPr>
            <a:xfrm>
              <a:off x="4309168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185;p51">
              <a:extLst>
                <a:ext uri="{FF2B5EF4-FFF2-40B4-BE49-F238E27FC236}">
                  <a16:creationId xmlns:a16="http://schemas.microsoft.com/office/drawing/2014/main" id="{4EF0A2D3-01AE-4A1A-D6BD-BBBB8BED9A5D}"/>
                </a:ext>
              </a:extLst>
            </p:cNvPr>
            <p:cNvSpPr/>
            <p:nvPr/>
          </p:nvSpPr>
          <p:spPr>
            <a:xfrm>
              <a:off x="4611854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86;p51">
              <a:extLst>
                <a:ext uri="{FF2B5EF4-FFF2-40B4-BE49-F238E27FC236}">
                  <a16:creationId xmlns:a16="http://schemas.microsoft.com/office/drawing/2014/main" id="{3EBA5829-C58A-C31B-84D9-7CBCAC76DA15}"/>
                </a:ext>
              </a:extLst>
            </p:cNvPr>
            <p:cNvSpPr/>
            <p:nvPr/>
          </p:nvSpPr>
          <p:spPr>
            <a:xfrm>
              <a:off x="4908187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187;p51">
              <a:extLst>
                <a:ext uri="{FF2B5EF4-FFF2-40B4-BE49-F238E27FC236}">
                  <a16:creationId xmlns:a16="http://schemas.microsoft.com/office/drawing/2014/main" id="{6CC934C0-C240-038C-C40B-7F8AEEA12B33}"/>
                </a:ext>
              </a:extLst>
            </p:cNvPr>
            <p:cNvSpPr/>
            <p:nvPr/>
          </p:nvSpPr>
          <p:spPr>
            <a:xfrm>
              <a:off x="5200272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1" y="978388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88;p51">
              <a:extLst>
                <a:ext uri="{FF2B5EF4-FFF2-40B4-BE49-F238E27FC236}">
                  <a16:creationId xmlns:a16="http://schemas.microsoft.com/office/drawing/2014/main" id="{5BD93116-58D8-4590-5A07-4BCE80D1B7D3}"/>
                </a:ext>
              </a:extLst>
            </p:cNvPr>
            <p:cNvSpPr/>
            <p:nvPr/>
          </p:nvSpPr>
          <p:spPr>
            <a:xfrm>
              <a:off x="5530442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-1" y="978388"/>
                  </a:moveTo>
                  <a:lnTo>
                    <a:pt x="-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89;p51">
              <a:extLst>
                <a:ext uri="{FF2B5EF4-FFF2-40B4-BE49-F238E27FC236}">
                  <a16:creationId xmlns:a16="http://schemas.microsoft.com/office/drawing/2014/main" id="{D3039FD9-AF8A-C4FB-7C73-1283ECCB2FCC}"/>
                </a:ext>
              </a:extLst>
            </p:cNvPr>
            <p:cNvSpPr/>
            <p:nvPr/>
          </p:nvSpPr>
          <p:spPr>
            <a:xfrm>
              <a:off x="4285896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6" y="112213"/>
                  </a:moveTo>
                  <a:lnTo>
                    <a:pt x="56106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6" y="0"/>
                  </a:cubicBezTo>
                  <a:lnTo>
                    <a:pt x="56106" y="0"/>
                  </a:lnTo>
                  <a:cubicBezTo>
                    <a:pt x="87009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302" y="87009"/>
                    <a:pt x="87009" y="112213"/>
                    <a:pt x="56106" y="112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90;p51">
              <a:extLst>
                <a:ext uri="{FF2B5EF4-FFF2-40B4-BE49-F238E27FC236}">
                  <a16:creationId xmlns:a16="http://schemas.microsoft.com/office/drawing/2014/main" id="{51CB76EB-23C9-7FB6-6275-E5B30BA091D7}"/>
                </a:ext>
              </a:extLst>
            </p:cNvPr>
            <p:cNvSpPr/>
            <p:nvPr/>
          </p:nvSpPr>
          <p:spPr>
            <a:xfrm>
              <a:off x="4588582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4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3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212" y="87009"/>
                    <a:pt x="87010" y="112213"/>
                    <a:pt x="56107" y="1122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91;p51">
              <a:extLst>
                <a:ext uri="{FF2B5EF4-FFF2-40B4-BE49-F238E27FC236}">
                  <a16:creationId xmlns:a16="http://schemas.microsoft.com/office/drawing/2014/main" id="{186C9EE0-6A0D-C00A-BE44-E1F0BE060B38}"/>
                </a:ext>
              </a:extLst>
            </p:cNvPr>
            <p:cNvSpPr/>
            <p:nvPr/>
          </p:nvSpPr>
          <p:spPr>
            <a:xfrm>
              <a:off x="4884915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3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4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3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4" y="25292"/>
                    <a:pt x="112214" y="56106"/>
                  </a:cubicBezTo>
                  <a:lnTo>
                    <a:pt x="112214" y="56106"/>
                  </a:lnTo>
                  <a:cubicBezTo>
                    <a:pt x="112214" y="87009"/>
                    <a:pt x="86920" y="112213"/>
                    <a:pt x="56107" y="112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92;p51">
              <a:extLst>
                <a:ext uri="{FF2B5EF4-FFF2-40B4-BE49-F238E27FC236}">
                  <a16:creationId xmlns:a16="http://schemas.microsoft.com/office/drawing/2014/main" id="{31E5A62E-1DAD-7005-D8EA-3922BCD18AFC}"/>
                </a:ext>
              </a:extLst>
            </p:cNvPr>
            <p:cNvSpPr/>
            <p:nvPr/>
          </p:nvSpPr>
          <p:spPr>
            <a:xfrm>
              <a:off x="5177000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212" y="87009"/>
                    <a:pt x="87010" y="112213"/>
                    <a:pt x="56107" y="1122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93;p51">
              <a:extLst>
                <a:ext uri="{FF2B5EF4-FFF2-40B4-BE49-F238E27FC236}">
                  <a16:creationId xmlns:a16="http://schemas.microsoft.com/office/drawing/2014/main" id="{43FBA463-B728-66D6-FF0B-DF5ABA9A6E74}"/>
                </a:ext>
              </a:extLst>
            </p:cNvPr>
            <p:cNvSpPr/>
            <p:nvPr/>
          </p:nvSpPr>
          <p:spPr>
            <a:xfrm>
              <a:off x="5507170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6" y="112213"/>
                  </a:moveTo>
                  <a:lnTo>
                    <a:pt x="56106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6" y="0"/>
                  </a:cubicBezTo>
                  <a:lnTo>
                    <a:pt x="56106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302" y="87009"/>
                    <a:pt x="87010" y="112213"/>
                    <a:pt x="56106" y="1122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1755;p58">
            <a:extLst>
              <a:ext uri="{FF2B5EF4-FFF2-40B4-BE49-F238E27FC236}">
                <a16:creationId xmlns:a16="http://schemas.microsoft.com/office/drawing/2014/main" id="{0990CB8F-1ACE-AA62-5856-77ED2F878C98}"/>
              </a:ext>
            </a:extLst>
          </p:cNvPr>
          <p:cNvGrpSpPr/>
          <p:nvPr/>
        </p:nvGrpSpPr>
        <p:grpSpPr>
          <a:xfrm>
            <a:off x="6509767" y="1823740"/>
            <a:ext cx="724106" cy="643150"/>
            <a:chOff x="6644304" y="3073628"/>
            <a:chExt cx="576302" cy="511871"/>
          </a:xfrm>
        </p:grpSpPr>
        <p:grpSp>
          <p:nvGrpSpPr>
            <p:cNvPr id="64" name="Google Shape;1756;p58">
              <a:extLst>
                <a:ext uri="{FF2B5EF4-FFF2-40B4-BE49-F238E27FC236}">
                  <a16:creationId xmlns:a16="http://schemas.microsoft.com/office/drawing/2014/main" id="{80353091-30D3-AEC7-1AF3-92CCD6416175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66" name="Google Shape;1757;p58">
                <a:extLst>
                  <a:ext uri="{FF2B5EF4-FFF2-40B4-BE49-F238E27FC236}">
                    <a16:creationId xmlns:a16="http://schemas.microsoft.com/office/drawing/2014/main" id="{5029B0A8-DD88-1860-2E56-6155CA82482C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71" name="Google Shape;1758;p58">
                  <a:extLst>
                    <a:ext uri="{FF2B5EF4-FFF2-40B4-BE49-F238E27FC236}">
                      <a16:creationId xmlns:a16="http://schemas.microsoft.com/office/drawing/2014/main" id="{B2EDEE65-28CC-1949-0FCA-3C83E8B54704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27F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2" name="Google Shape;1759;p58">
                  <a:extLst>
                    <a:ext uri="{FF2B5EF4-FFF2-40B4-BE49-F238E27FC236}">
                      <a16:creationId xmlns:a16="http://schemas.microsoft.com/office/drawing/2014/main" id="{A6F50518-F8B1-338C-026B-37E55AFBD8D5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27F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760;p58">
                  <a:extLst>
                    <a:ext uri="{FF2B5EF4-FFF2-40B4-BE49-F238E27FC236}">
                      <a16:creationId xmlns:a16="http://schemas.microsoft.com/office/drawing/2014/main" id="{1972F8B1-0FB5-2301-A437-C07ACD6D5F70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761;p58">
                  <a:extLst>
                    <a:ext uri="{FF2B5EF4-FFF2-40B4-BE49-F238E27FC236}">
                      <a16:creationId xmlns:a16="http://schemas.microsoft.com/office/drawing/2014/main" id="{E71C2717-67CB-B905-0646-D9C7A6A0F050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585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762;p58">
                  <a:extLst>
                    <a:ext uri="{FF2B5EF4-FFF2-40B4-BE49-F238E27FC236}">
                      <a16:creationId xmlns:a16="http://schemas.microsoft.com/office/drawing/2014/main" id="{4BBF733C-57B9-6022-1F42-E0EE60E7173F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585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" name="Google Shape;1763;p58">
                <a:extLst>
                  <a:ext uri="{FF2B5EF4-FFF2-40B4-BE49-F238E27FC236}">
                    <a16:creationId xmlns:a16="http://schemas.microsoft.com/office/drawing/2014/main" id="{8B774AFB-CE66-D8B2-B2D7-523D6903BD1E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64;p58">
                <a:extLst>
                  <a:ext uri="{FF2B5EF4-FFF2-40B4-BE49-F238E27FC236}">
                    <a16:creationId xmlns:a16="http://schemas.microsoft.com/office/drawing/2014/main" id="{C2C04381-6AB4-8982-A15F-FE9EF995F817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65;p58">
                <a:extLst>
                  <a:ext uri="{FF2B5EF4-FFF2-40B4-BE49-F238E27FC236}">
                    <a16:creationId xmlns:a16="http://schemas.microsoft.com/office/drawing/2014/main" id="{3276BFA1-09C2-E46A-8DC9-250D09724F41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58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66;p58">
                <a:extLst>
                  <a:ext uri="{FF2B5EF4-FFF2-40B4-BE49-F238E27FC236}">
                    <a16:creationId xmlns:a16="http://schemas.microsoft.com/office/drawing/2014/main" id="{D7FBC477-38BC-5B07-F7E0-968F014A0C79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1767;p58">
              <a:extLst>
                <a:ext uri="{FF2B5EF4-FFF2-40B4-BE49-F238E27FC236}">
                  <a16:creationId xmlns:a16="http://schemas.microsoft.com/office/drawing/2014/main" id="{9CC3A1C4-0AB4-AF67-2C5E-0A5A751B6F68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71E91443-14F3-9D20-643E-6A84EBD6C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5939676"/>
                  </p:ext>
                </p:extLst>
              </p:nvPr>
            </p:nvGraphicFramePr>
            <p:xfrm>
              <a:off x="6601935" y="2015424"/>
              <a:ext cx="540230" cy="267967"/>
            </p:xfrm>
            <a:graphic>
              <a:graphicData uri="http://schemas.microsoft.com/office/powerpoint/2016/slidezoom">
                <pslz:sldZm>
                  <pslz:sldZmObj sldId="322" cId="4158281097">
                    <pslz:zmPr id="{3FA605DC-A833-4AA3-9463-14F6017DAF0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0230" cy="2679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1E91443-14F3-9D20-643E-6A84EBD6C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1935" y="2015424"/>
                <a:ext cx="540230" cy="2679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8" name="Zoom de diapositive 77">
                <a:extLst>
                  <a:ext uri="{FF2B5EF4-FFF2-40B4-BE49-F238E27FC236}">
                    <a16:creationId xmlns:a16="http://schemas.microsoft.com/office/drawing/2014/main" id="{4717BAD9-5561-1DB3-C3F0-7C6E3FA522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9549198"/>
                  </p:ext>
                </p:extLst>
              </p:nvPr>
            </p:nvGraphicFramePr>
            <p:xfrm>
              <a:off x="6411794" y="4073482"/>
              <a:ext cx="516928" cy="256409"/>
            </p:xfrm>
            <a:graphic>
              <a:graphicData uri="http://schemas.microsoft.com/office/powerpoint/2016/slidezoom">
                <pslz:sldZm>
                  <pslz:sldZmObj sldId="324" cId="1622139627">
                    <pslz:zmPr id="{E6897939-A7F0-427A-9882-9D0C997EFB7A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6928" cy="2564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8" name="Zoom de diapositive 7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717BAD9-5561-1DB3-C3F0-7C6E3FA522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1794" y="4073482"/>
                <a:ext cx="516928" cy="2564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19;p39">
            <a:extLst>
              <a:ext uri="{FF2B5EF4-FFF2-40B4-BE49-F238E27FC236}">
                <a16:creationId xmlns:a16="http://schemas.microsoft.com/office/drawing/2014/main" id="{99075772-2658-048E-3342-2F7848558C72}"/>
              </a:ext>
            </a:extLst>
          </p:cNvPr>
          <p:cNvSpPr txBox="1"/>
          <p:nvPr/>
        </p:nvSpPr>
        <p:spPr>
          <a:xfrm>
            <a:off x="2461266" y="2009272"/>
            <a:ext cx="712214" cy="3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3" y="860444"/>
            <a:ext cx="4284501" cy="3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Choix des variables prédictives</a:t>
            </a:r>
          </a:p>
        </p:txBody>
      </p:sp>
      <p:sp>
        <p:nvSpPr>
          <p:cNvPr id="33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4" y="998418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oogle Shape;455;p31">
            <a:extLst>
              <a:ext uri="{FF2B5EF4-FFF2-40B4-BE49-F238E27FC236}">
                <a16:creationId xmlns:a16="http://schemas.microsoft.com/office/drawing/2014/main" id="{71F557CD-1010-BD34-C0B9-71AF67888A17}"/>
              </a:ext>
            </a:extLst>
          </p:cNvPr>
          <p:cNvGrpSpPr/>
          <p:nvPr/>
        </p:nvGrpSpPr>
        <p:grpSpPr>
          <a:xfrm>
            <a:off x="6025833" y="1321983"/>
            <a:ext cx="1903644" cy="933032"/>
            <a:chOff x="-215300" y="3851305"/>
            <a:chExt cx="1694813" cy="830678"/>
          </a:xfrm>
        </p:grpSpPr>
        <p:sp>
          <p:nvSpPr>
            <p:cNvPr id="9" name="Google Shape;456;p31">
              <a:extLst>
                <a:ext uri="{FF2B5EF4-FFF2-40B4-BE49-F238E27FC236}">
                  <a16:creationId xmlns:a16="http://schemas.microsoft.com/office/drawing/2014/main" id="{9D457A6A-5D79-445C-DBA6-124B8AEA67AC}"/>
                </a:ext>
              </a:extLst>
            </p:cNvPr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Google Shape;457;p31">
              <a:extLst>
                <a:ext uri="{FF2B5EF4-FFF2-40B4-BE49-F238E27FC236}">
                  <a16:creationId xmlns:a16="http://schemas.microsoft.com/office/drawing/2014/main" id="{63346922-FA25-5BD2-3E3D-2C714FB95351}"/>
                </a:ext>
              </a:extLst>
            </p:cNvPr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29" name="Google Shape;458;p31">
                <a:extLst>
                  <a:ext uri="{FF2B5EF4-FFF2-40B4-BE49-F238E27FC236}">
                    <a16:creationId xmlns:a16="http://schemas.microsoft.com/office/drawing/2014/main" id="{88EE6008-FF96-8C5D-D5C5-7197FEB1E963}"/>
                  </a:ext>
                </a:extLst>
              </p:cNvPr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59;p31">
                <a:extLst>
                  <a:ext uri="{FF2B5EF4-FFF2-40B4-BE49-F238E27FC236}">
                    <a16:creationId xmlns:a16="http://schemas.microsoft.com/office/drawing/2014/main" id="{996D835A-73E1-D407-8038-4C30977D8F1F}"/>
                  </a:ext>
                </a:extLst>
              </p:cNvPr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60;p31">
                <a:extLst>
                  <a:ext uri="{FF2B5EF4-FFF2-40B4-BE49-F238E27FC236}">
                    <a16:creationId xmlns:a16="http://schemas.microsoft.com/office/drawing/2014/main" id="{B8E45701-9B69-6D5F-AF6D-053CCB31725A}"/>
                  </a:ext>
                </a:extLst>
              </p:cNvPr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461;p31">
              <a:extLst>
                <a:ext uri="{FF2B5EF4-FFF2-40B4-BE49-F238E27FC236}">
                  <a16:creationId xmlns:a16="http://schemas.microsoft.com/office/drawing/2014/main" id="{54619A36-334F-F32A-E746-FC589871D2BE}"/>
                </a:ext>
              </a:extLst>
            </p:cNvPr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62;p31">
              <a:extLst>
                <a:ext uri="{FF2B5EF4-FFF2-40B4-BE49-F238E27FC236}">
                  <a16:creationId xmlns:a16="http://schemas.microsoft.com/office/drawing/2014/main" id="{90A17530-7D25-FE3D-7519-D537B04C9818}"/>
                </a:ext>
              </a:extLst>
            </p:cNvPr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63;p31">
              <a:extLst>
                <a:ext uri="{FF2B5EF4-FFF2-40B4-BE49-F238E27FC236}">
                  <a16:creationId xmlns:a16="http://schemas.microsoft.com/office/drawing/2014/main" id="{2E3993B1-2C30-F6E4-6C28-D485F0291E29}"/>
                </a:ext>
              </a:extLst>
            </p:cNvPr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4;p31">
              <a:extLst>
                <a:ext uri="{FF2B5EF4-FFF2-40B4-BE49-F238E27FC236}">
                  <a16:creationId xmlns:a16="http://schemas.microsoft.com/office/drawing/2014/main" id="{7E0C0652-4B66-875F-33A7-1C765C180B4A}"/>
                </a:ext>
              </a:extLst>
            </p:cNvPr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5;p31">
              <a:extLst>
                <a:ext uri="{FF2B5EF4-FFF2-40B4-BE49-F238E27FC236}">
                  <a16:creationId xmlns:a16="http://schemas.microsoft.com/office/drawing/2014/main" id="{29997270-384E-E1CF-8A6B-AB0B81C8241E}"/>
                </a:ext>
              </a:extLst>
            </p:cNvPr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6;p31">
              <a:extLst>
                <a:ext uri="{FF2B5EF4-FFF2-40B4-BE49-F238E27FC236}">
                  <a16:creationId xmlns:a16="http://schemas.microsoft.com/office/drawing/2014/main" id="{0432ABC0-E0BA-0A8B-B3EB-432EF4676561}"/>
                </a:ext>
              </a:extLst>
            </p:cNvPr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7;p31">
              <a:extLst>
                <a:ext uri="{FF2B5EF4-FFF2-40B4-BE49-F238E27FC236}">
                  <a16:creationId xmlns:a16="http://schemas.microsoft.com/office/drawing/2014/main" id="{2B20938B-9252-226C-F89D-168803C6AD5A}"/>
                </a:ext>
              </a:extLst>
            </p:cNvPr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68;p31">
              <a:extLst>
                <a:ext uri="{FF2B5EF4-FFF2-40B4-BE49-F238E27FC236}">
                  <a16:creationId xmlns:a16="http://schemas.microsoft.com/office/drawing/2014/main" id="{5427DA6A-68B7-F733-310E-08ECCCD0FE40}"/>
                </a:ext>
              </a:extLst>
            </p:cNvPr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69;p31">
              <a:extLst>
                <a:ext uri="{FF2B5EF4-FFF2-40B4-BE49-F238E27FC236}">
                  <a16:creationId xmlns:a16="http://schemas.microsoft.com/office/drawing/2014/main" id="{EE15FD3E-416D-EDBD-A64B-B1C1D6A2D143}"/>
                </a:ext>
              </a:extLst>
            </p:cNvPr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70;p31">
              <a:extLst>
                <a:ext uri="{FF2B5EF4-FFF2-40B4-BE49-F238E27FC236}">
                  <a16:creationId xmlns:a16="http://schemas.microsoft.com/office/drawing/2014/main" id="{52B5BA25-07BC-D0CE-CBBF-297293F73359}"/>
                </a:ext>
              </a:extLst>
            </p:cNvPr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71;p31">
              <a:extLst>
                <a:ext uri="{FF2B5EF4-FFF2-40B4-BE49-F238E27FC236}">
                  <a16:creationId xmlns:a16="http://schemas.microsoft.com/office/drawing/2014/main" id="{3A20EFB6-B542-B9DC-4887-8FCF6D0511BF}"/>
                </a:ext>
              </a:extLst>
            </p:cNvPr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72;p31">
              <a:extLst>
                <a:ext uri="{FF2B5EF4-FFF2-40B4-BE49-F238E27FC236}">
                  <a16:creationId xmlns:a16="http://schemas.microsoft.com/office/drawing/2014/main" id="{4352DCD4-C7BF-5273-1597-00831C88ACB3}"/>
                </a:ext>
              </a:extLst>
            </p:cNvPr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73;p31">
              <a:extLst>
                <a:ext uri="{FF2B5EF4-FFF2-40B4-BE49-F238E27FC236}">
                  <a16:creationId xmlns:a16="http://schemas.microsoft.com/office/drawing/2014/main" id="{825CB78B-414D-73D5-925F-3B3B522A8A34}"/>
                </a:ext>
              </a:extLst>
            </p:cNvPr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74;p31">
              <a:extLst>
                <a:ext uri="{FF2B5EF4-FFF2-40B4-BE49-F238E27FC236}">
                  <a16:creationId xmlns:a16="http://schemas.microsoft.com/office/drawing/2014/main" id="{7528E624-26B3-7346-B3E0-64DFCA709C8C}"/>
                </a:ext>
              </a:extLst>
            </p:cNvPr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75;p31">
              <a:extLst>
                <a:ext uri="{FF2B5EF4-FFF2-40B4-BE49-F238E27FC236}">
                  <a16:creationId xmlns:a16="http://schemas.microsoft.com/office/drawing/2014/main" id="{64E968C1-8264-04E7-F6CB-08DC7ACCA71C}"/>
                </a:ext>
              </a:extLst>
            </p:cNvPr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76;p31">
              <a:extLst>
                <a:ext uri="{FF2B5EF4-FFF2-40B4-BE49-F238E27FC236}">
                  <a16:creationId xmlns:a16="http://schemas.microsoft.com/office/drawing/2014/main" id="{B10FF693-B828-8B46-D3B4-79F61297FBAC}"/>
                </a:ext>
              </a:extLst>
            </p:cNvPr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77;p31">
              <a:extLst>
                <a:ext uri="{FF2B5EF4-FFF2-40B4-BE49-F238E27FC236}">
                  <a16:creationId xmlns:a16="http://schemas.microsoft.com/office/drawing/2014/main" id="{5ED9DC4C-4E07-20A3-E374-7CC0B711C795}"/>
                </a:ext>
              </a:extLst>
            </p:cNvPr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78;p31">
              <a:extLst>
                <a:ext uri="{FF2B5EF4-FFF2-40B4-BE49-F238E27FC236}">
                  <a16:creationId xmlns:a16="http://schemas.microsoft.com/office/drawing/2014/main" id="{20451292-B86F-AC9F-CF47-CCF7C993739A}"/>
                </a:ext>
              </a:extLst>
            </p:cNvPr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1154;p50">
            <a:extLst>
              <a:ext uri="{FF2B5EF4-FFF2-40B4-BE49-F238E27FC236}">
                <a16:creationId xmlns:a16="http://schemas.microsoft.com/office/drawing/2014/main" id="{2530D909-24D1-7867-8919-7B9D185D26FB}"/>
              </a:ext>
            </a:extLst>
          </p:cNvPr>
          <p:cNvGrpSpPr/>
          <p:nvPr/>
        </p:nvGrpSpPr>
        <p:grpSpPr>
          <a:xfrm>
            <a:off x="8298969" y="4253280"/>
            <a:ext cx="345052" cy="345021"/>
            <a:chOff x="4246593" y="503852"/>
            <a:chExt cx="902056" cy="901976"/>
          </a:xfrm>
        </p:grpSpPr>
        <p:grpSp>
          <p:nvGrpSpPr>
            <p:cNvPr id="37" name="Google Shape;1155;p50">
              <a:extLst>
                <a:ext uri="{FF2B5EF4-FFF2-40B4-BE49-F238E27FC236}">
                  <a16:creationId xmlns:a16="http://schemas.microsoft.com/office/drawing/2014/main" id="{C723A97D-DB24-2541-4C29-F4C0A37285A6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4" name="Google Shape;1156;p50">
                <a:extLst>
                  <a:ext uri="{FF2B5EF4-FFF2-40B4-BE49-F238E27FC236}">
                    <a16:creationId xmlns:a16="http://schemas.microsoft.com/office/drawing/2014/main" id="{0DF62469-8893-3060-4737-EC37C2DB1670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57;p50">
                <a:extLst>
                  <a:ext uri="{FF2B5EF4-FFF2-40B4-BE49-F238E27FC236}">
                    <a16:creationId xmlns:a16="http://schemas.microsoft.com/office/drawing/2014/main" id="{9371E9DC-17F1-D775-1505-8AAC850B8B19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1158;p50">
              <a:extLst>
                <a:ext uri="{FF2B5EF4-FFF2-40B4-BE49-F238E27FC236}">
                  <a16:creationId xmlns:a16="http://schemas.microsoft.com/office/drawing/2014/main" id="{E469A600-7FA8-4395-C70F-45FC9173F96C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59;p50">
              <a:extLst>
                <a:ext uri="{FF2B5EF4-FFF2-40B4-BE49-F238E27FC236}">
                  <a16:creationId xmlns:a16="http://schemas.microsoft.com/office/drawing/2014/main" id="{5CF5963A-C11D-6B9A-603B-985F416F77F0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Google Shape;1160;p50">
              <a:extLst>
                <a:ext uri="{FF2B5EF4-FFF2-40B4-BE49-F238E27FC236}">
                  <a16:creationId xmlns:a16="http://schemas.microsoft.com/office/drawing/2014/main" id="{3E9B3984-BB36-5C46-F3E0-3BEC8F9D0E7B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1" name="Google Shape;1161;p50">
                <a:extLst>
                  <a:ext uri="{FF2B5EF4-FFF2-40B4-BE49-F238E27FC236}">
                    <a16:creationId xmlns:a16="http://schemas.microsoft.com/office/drawing/2014/main" id="{397E9004-A873-6221-6BC6-71692CB1DF0C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162;p50">
                <a:extLst>
                  <a:ext uri="{FF2B5EF4-FFF2-40B4-BE49-F238E27FC236}">
                    <a16:creationId xmlns:a16="http://schemas.microsoft.com/office/drawing/2014/main" id="{939B1EDB-DBB2-80E3-14C3-9B0CE5705DD2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163;p50">
                <a:extLst>
                  <a:ext uri="{FF2B5EF4-FFF2-40B4-BE49-F238E27FC236}">
                    <a16:creationId xmlns:a16="http://schemas.microsoft.com/office/drawing/2014/main" id="{EA93FF49-B20F-B8EC-21F6-6FEFD27DA60E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67A5FC0-33C1-7BE5-D41B-D031068443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9800687"/>
                  </p:ext>
                </p:extLst>
              </p:nvPr>
            </p:nvGraphicFramePr>
            <p:xfrm>
              <a:off x="6227138" y="1387174"/>
              <a:ext cx="1539271" cy="795402"/>
            </p:xfrm>
            <a:graphic>
              <a:graphicData uri="http://schemas.microsoft.com/office/powerpoint/2016/slidezoom">
                <pslz:sldZm>
                  <pslz:sldZmObj sldId="300" cId="626624507">
                    <pslz:zmPr id="{C68D6260-FAF7-442D-A702-9D0ABC3F9CD4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39271" cy="79540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67A5FC0-33C1-7BE5-D41B-D03106844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7138" y="1387174"/>
                <a:ext cx="1539271" cy="79540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6" name="Google Shape;659;p38">
            <a:extLst>
              <a:ext uri="{FF2B5EF4-FFF2-40B4-BE49-F238E27FC236}">
                <a16:creationId xmlns:a16="http://schemas.microsoft.com/office/drawing/2014/main" id="{EE407121-5BDC-7314-2C91-61E8ACFB623B}"/>
              </a:ext>
            </a:extLst>
          </p:cNvPr>
          <p:cNvSpPr txBox="1">
            <a:spLocks/>
          </p:cNvSpPr>
          <p:nvPr/>
        </p:nvSpPr>
        <p:spPr>
          <a:xfrm>
            <a:off x="1210072" y="1321983"/>
            <a:ext cx="3594683" cy="77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On sélectionne les variables avec un taux de remplissage d’au moins 50%</a:t>
            </a:r>
          </a:p>
        </p:txBody>
      </p:sp>
      <p:sp>
        <p:nvSpPr>
          <p:cNvPr id="2" name="Google Shape;659;p38">
            <a:extLst>
              <a:ext uri="{FF2B5EF4-FFF2-40B4-BE49-F238E27FC236}">
                <a16:creationId xmlns:a16="http://schemas.microsoft.com/office/drawing/2014/main" id="{F4F4518A-9574-3957-0BCC-7EC2A4E0B32F}"/>
              </a:ext>
            </a:extLst>
          </p:cNvPr>
          <p:cNvSpPr txBox="1">
            <a:spLocks/>
          </p:cNvSpPr>
          <p:nvPr/>
        </p:nvSpPr>
        <p:spPr>
          <a:xfrm>
            <a:off x="1259441" y="2701432"/>
            <a:ext cx="3594683" cy="3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-FR" i="1" dirty="0"/>
              <a:t>Variables prédictives sélectionnées (11)</a:t>
            </a:r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53810DB2-CB31-B353-074D-0066185E4243}"/>
              </a:ext>
            </a:extLst>
          </p:cNvPr>
          <p:cNvSpPr txBox="1">
            <a:spLocks/>
          </p:cNvSpPr>
          <p:nvPr/>
        </p:nvSpPr>
        <p:spPr>
          <a:xfrm>
            <a:off x="1210072" y="3162971"/>
            <a:ext cx="6556337" cy="14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Informations Nutritionnelles: energy_100g, fat_100g, carbohydrates_100g, proteins_100g, sugars_100g, salt_100g, sodium_100g, saturated-fat_100g, fiber_100g. </a:t>
            </a:r>
          </a:p>
          <a:p>
            <a:pPr marL="0" indent="0"/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Catégorisation : categories et pnns_groups_1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1775FE-865C-0DC0-3973-BC32AF382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7</a:t>
            </a:fld>
            <a:r>
              <a:rPr lang="fr-FR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19451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4" y="1021564"/>
            <a:ext cx="3319376" cy="39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Gestion des valeurs incohérentes</a:t>
            </a:r>
          </a:p>
        </p:txBody>
      </p:sp>
      <p:sp>
        <p:nvSpPr>
          <p:cNvPr id="35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4" y="1159539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6EBF6424-F2C4-3BF6-CB70-95B9BB288794}"/>
              </a:ext>
            </a:extLst>
          </p:cNvPr>
          <p:cNvSpPr txBox="1">
            <a:spLocks/>
          </p:cNvSpPr>
          <p:nvPr/>
        </p:nvSpPr>
        <p:spPr>
          <a:xfrm>
            <a:off x="1210072" y="1479614"/>
            <a:ext cx="4546783" cy="119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Identification des valeurs incohérentes</a:t>
            </a:r>
            <a:br>
              <a:rPr lang="fr-FR" dirty="0"/>
            </a:br>
            <a:r>
              <a:rPr lang="fr-FR" dirty="0"/>
              <a:t>(des valeurs &gt; 100g sont impossibles 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Cause des valeurs incohérentes indéfinissable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Suppression des valeurs incohérentes</a:t>
            </a:r>
          </a:p>
        </p:txBody>
      </p:sp>
      <p:grpSp>
        <p:nvGrpSpPr>
          <p:cNvPr id="36" name="Google Shape;1154;p50">
            <a:extLst>
              <a:ext uri="{FF2B5EF4-FFF2-40B4-BE49-F238E27FC236}">
                <a16:creationId xmlns:a16="http://schemas.microsoft.com/office/drawing/2014/main" id="{2530D909-24D1-7867-8919-7B9D185D26FB}"/>
              </a:ext>
            </a:extLst>
          </p:cNvPr>
          <p:cNvGrpSpPr/>
          <p:nvPr/>
        </p:nvGrpSpPr>
        <p:grpSpPr>
          <a:xfrm>
            <a:off x="8298969" y="4253280"/>
            <a:ext cx="345052" cy="345021"/>
            <a:chOff x="4246593" y="503852"/>
            <a:chExt cx="902056" cy="901976"/>
          </a:xfrm>
        </p:grpSpPr>
        <p:grpSp>
          <p:nvGrpSpPr>
            <p:cNvPr id="37" name="Google Shape;1155;p50">
              <a:extLst>
                <a:ext uri="{FF2B5EF4-FFF2-40B4-BE49-F238E27FC236}">
                  <a16:creationId xmlns:a16="http://schemas.microsoft.com/office/drawing/2014/main" id="{C723A97D-DB24-2541-4C29-F4C0A37285A6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4" name="Google Shape;1156;p50">
                <a:extLst>
                  <a:ext uri="{FF2B5EF4-FFF2-40B4-BE49-F238E27FC236}">
                    <a16:creationId xmlns:a16="http://schemas.microsoft.com/office/drawing/2014/main" id="{0DF62469-8893-3060-4737-EC37C2DB1670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57;p50">
                <a:extLst>
                  <a:ext uri="{FF2B5EF4-FFF2-40B4-BE49-F238E27FC236}">
                    <a16:creationId xmlns:a16="http://schemas.microsoft.com/office/drawing/2014/main" id="{9371E9DC-17F1-D775-1505-8AAC850B8B19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1158;p50">
              <a:extLst>
                <a:ext uri="{FF2B5EF4-FFF2-40B4-BE49-F238E27FC236}">
                  <a16:creationId xmlns:a16="http://schemas.microsoft.com/office/drawing/2014/main" id="{E469A600-7FA8-4395-C70F-45FC9173F96C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59;p50">
              <a:extLst>
                <a:ext uri="{FF2B5EF4-FFF2-40B4-BE49-F238E27FC236}">
                  <a16:creationId xmlns:a16="http://schemas.microsoft.com/office/drawing/2014/main" id="{5CF5963A-C11D-6B9A-603B-985F416F77F0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Google Shape;1160;p50">
              <a:extLst>
                <a:ext uri="{FF2B5EF4-FFF2-40B4-BE49-F238E27FC236}">
                  <a16:creationId xmlns:a16="http://schemas.microsoft.com/office/drawing/2014/main" id="{3E9B3984-BB36-5C46-F3E0-3BEC8F9D0E7B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1" name="Google Shape;1161;p50">
                <a:extLst>
                  <a:ext uri="{FF2B5EF4-FFF2-40B4-BE49-F238E27FC236}">
                    <a16:creationId xmlns:a16="http://schemas.microsoft.com/office/drawing/2014/main" id="{397E9004-A873-6221-6BC6-71692CB1DF0C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162;p50">
                <a:extLst>
                  <a:ext uri="{FF2B5EF4-FFF2-40B4-BE49-F238E27FC236}">
                    <a16:creationId xmlns:a16="http://schemas.microsoft.com/office/drawing/2014/main" id="{939B1EDB-DBB2-80E3-14C3-9B0CE5705DD2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163;p50">
                <a:extLst>
                  <a:ext uri="{FF2B5EF4-FFF2-40B4-BE49-F238E27FC236}">
                    <a16:creationId xmlns:a16="http://schemas.microsoft.com/office/drawing/2014/main" id="{EA93FF49-B20F-B8EC-21F6-6FEFD27DA60E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1037;p48">
            <a:extLst>
              <a:ext uri="{FF2B5EF4-FFF2-40B4-BE49-F238E27FC236}">
                <a16:creationId xmlns:a16="http://schemas.microsoft.com/office/drawing/2014/main" id="{8272337F-42DD-713B-5027-2DAE07FE97BD}"/>
              </a:ext>
            </a:extLst>
          </p:cNvPr>
          <p:cNvSpPr/>
          <p:nvPr/>
        </p:nvSpPr>
        <p:spPr>
          <a:xfrm>
            <a:off x="4516587" y="3117740"/>
            <a:ext cx="417612" cy="417612"/>
          </a:xfrm>
          <a:prstGeom prst="rect">
            <a:avLst/>
          </a:prstGeom>
          <a:solidFill>
            <a:srgbClr val="8585FF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39;p48">
            <a:extLst>
              <a:ext uri="{FF2B5EF4-FFF2-40B4-BE49-F238E27FC236}">
                <a16:creationId xmlns:a16="http://schemas.microsoft.com/office/drawing/2014/main" id="{92DDB732-D131-1C78-D2FB-2371A752CD52}"/>
              </a:ext>
            </a:extLst>
          </p:cNvPr>
          <p:cNvSpPr/>
          <p:nvPr/>
        </p:nvSpPr>
        <p:spPr>
          <a:xfrm>
            <a:off x="2574310" y="4180689"/>
            <a:ext cx="417612" cy="417612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42;p48">
            <a:extLst>
              <a:ext uri="{FF2B5EF4-FFF2-40B4-BE49-F238E27FC236}">
                <a16:creationId xmlns:a16="http://schemas.microsoft.com/office/drawing/2014/main" id="{FF02CFF0-3ACE-ED1B-EFBA-71F27028D422}"/>
              </a:ext>
            </a:extLst>
          </p:cNvPr>
          <p:cNvSpPr/>
          <p:nvPr/>
        </p:nvSpPr>
        <p:spPr>
          <a:xfrm>
            <a:off x="2414689" y="2895759"/>
            <a:ext cx="417612" cy="417612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044;p48">
            <a:extLst>
              <a:ext uri="{FF2B5EF4-FFF2-40B4-BE49-F238E27FC236}">
                <a16:creationId xmlns:a16="http://schemas.microsoft.com/office/drawing/2014/main" id="{BAED4CFA-7A63-7F0A-1DA4-70E7D4887CDC}"/>
              </a:ext>
            </a:extLst>
          </p:cNvPr>
          <p:cNvSpPr/>
          <p:nvPr/>
        </p:nvSpPr>
        <p:spPr>
          <a:xfrm>
            <a:off x="4318839" y="3951045"/>
            <a:ext cx="417612" cy="417612"/>
          </a:xfrm>
          <a:prstGeom prst="rect">
            <a:avLst/>
          </a:prstGeom>
          <a:solidFill>
            <a:srgbClr val="D27FE9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1046;p48">
            <a:extLst>
              <a:ext uri="{FF2B5EF4-FFF2-40B4-BE49-F238E27FC236}">
                <a16:creationId xmlns:a16="http://schemas.microsoft.com/office/drawing/2014/main" id="{0064B760-CA9C-6301-5EAA-33494E1C21F6}"/>
              </a:ext>
            </a:extLst>
          </p:cNvPr>
          <p:cNvCxnSpPr>
            <a:cxnSpLocks/>
          </p:cNvCxnSpPr>
          <p:nvPr/>
        </p:nvCxnSpPr>
        <p:spPr>
          <a:xfrm rot="10800000">
            <a:off x="2821244" y="3046462"/>
            <a:ext cx="1695343" cy="264585"/>
          </a:xfrm>
          <a:prstGeom prst="bentConnector3">
            <a:avLst>
              <a:gd name="adj1" fmla="val 4756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1047;p48">
            <a:extLst>
              <a:ext uri="{FF2B5EF4-FFF2-40B4-BE49-F238E27FC236}">
                <a16:creationId xmlns:a16="http://schemas.microsoft.com/office/drawing/2014/main" id="{4D1E7D01-516C-C48C-AD23-BEA85F26C3EF}"/>
              </a:ext>
            </a:extLst>
          </p:cNvPr>
          <p:cNvCxnSpPr>
            <a:cxnSpLocks/>
          </p:cNvCxnSpPr>
          <p:nvPr/>
        </p:nvCxnSpPr>
        <p:spPr>
          <a:xfrm>
            <a:off x="4627597" y="3535352"/>
            <a:ext cx="0" cy="4156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1048;p48">
            <a:extLst>
              <a:ext uri="{FF2B5EF4-FFF2-40B4-BE49-F238E27FC236}">
                <a16:creationId xmlns:a16="http://schemas.microsoft.com/office/drawing/2014/main" id="{B0B6D13A-7FC3-D77D-002D-79770042CE5E}"/>
              </a:ext>
            </a:extLst>
          </p:cNvPr>
          <p:cNvCxnSpPr>
            <a:stCxn id="4" idx="3"/>
            <a:endCxn id="48" idx="1"/>
          </p:cNvCxnSpPr>
          <p:nvPr/>
        </p:nvCxnSpPr>
        <p:spPr>
          <a:xfrm flipV="1">
            <a:off x="2991922" y="4159851"/>
            <a:ext cx="1326917" cy="2296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" name="Google Shape;1077;p48">
            <a:extLst>
              <a:ext uri="{FF2B5EF4-FFF2-40B4-BE49-F238E27FC236}">
                <a16:creationId xmlns:a16="http://schemas.microsoft.com/office/drawing/2014/main" id="{22A27E9E-4752-2312-4202-E8BE0D843E82}"/>
              </a:ext>
            </a:extLst>
          </p:cNvPr>
          <p:cNvGrpSpPr/>
          <p:nvPr/>
        </p:nvGrpSpPr>
        <p:grpSpPr>
          <a:xfrm>
            <a:off x="2442616" y="2921311"/>
            <a:ext cx="161184" cy="183078"/>
            <a:chOff x="5357662" y="4297637"/>
            <a:chExt cx="287275" cy="326296"/>
          </a:xfrm>
        </p:grpSpPr>
        <p:sp>
          <p:nvSpPr>
            <p:cNvPr id="58" name="Google Shape;1078;p48">
              <a:extLst>
                <a:ext uri="{FF2B5EF4-FFF2-40B4-BE49-F238E27FC236}">
                  <a16:creationId xmlns:a16="http://schemas.microsoft.com/office/drawing/2014/main" id="{E92CF130-F19B-A163-351F-3AC40699C92C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79;p48">
              <a:extLst>
                <a:ext uri="{FF2B5EF4-FFF2-40B4-BE49-F238E27FC236}">
                  <a16:creationId xmlns:a16="http://schemas.microsoft.com/office/drawing/2014/main" id="{05308CD8-D7C2-BFC0-22D3-4E26FC295093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80;p48">
              <a:extLst>
                <a:ext uri="{FF2B5EF4-FFF2-40B4-BE49-F238E27FC236}">
                  <a16:creationId xmlns:a16="http://schemas.microsoft.com/office/drawing/2014/main" id="{4C9248B2-A0C3-E592-CC11-A45B449913F2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81;p48">
              <a:extLst>
                <a:ext uri="{FF2B5EF4-FFF2-40B4-BE49-F238E27FC236}">
                  <a16:creationId xmlns:a16="http://schemas.microsoft.com/office/drawing/2014/main" id="{F923DE07-E880-4489-3250-86809FEF17FF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82;p48">
              <a:extLst>
                <a:ext uri="{FF2B5EF4-FFF2-40B4-BE49-F238E27FC236}">
                  <a16:creationId xmlns:a16="http://schemas.microsoft.com/office/drawing/2014/main" id="{F956F515-9E8B-CC16-5744-47A66F0FC14A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083;p48">
            <a:extLst>
              <a:ext uri="{FF2B5EF4-FFF2-40B4-BE49-F238E27FC236}">
                <a16:creationId xmlns:a16="http://schemas.microsoft.com/office/drawing/2014/main" id="{09323C9A-3088-2AA9-0A2D-AD7D53D5C683}"/>
              </a:ext>
            </a:extLst>
          </p:cNvPr>
          <p:cNvSpPr/>
          <p:nvPr/>
        </p:nvSpPr>
        <p:spPr>
          <a:xfrm>
            <a:off x="4520754" y="3126842"/>
            <a:ext cx="218366" cy="199704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1084;p48">
            <a:extLst>
              <a:ext uri="{FF2B5EF4-FFF2-40B4-BE49-F238E27FC236}">
                <a16:creationId xmlns:a16="http://schemas.microsoft.com/office/drawing/2014/main" id="{AC58EA3E-9F95-12E3-D3F8-1794A4EF744C}"/>
              </a:ext>
            </a:extLst>
          </p:cNvPr>
          <p:cNvSpPr/>
          <p:nvPr/>
        </p:nvSpPr>
        <p:spPr>
          <a:xfrm>
            <a:off x="4341815" y="3974021"/>
            <a:ext cx="206685" cy="206668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085;p48">
            <a:extLst>
              <a:ext uri="{FF2B5EF4-FFF2-40B4-BE49-F238E27FC236}">
                <a16:creationId xmlns:a16="http://schemas.microsoft.com/office/drawing/2014/main" id="{89C6E8EB-A6A6-6A2F-0F2D-86B46B04F5CF}"/>
              </a:ext>
            </a:extLst>
          </p:cNvPr>
          <p:cNvGrpSpPr/>
          <p:nvPr/>
        </p:nvGrpSpPr>
        <p:grpSpPr>
          <a:xfrm>
            <a:off x="2584928" y="4230930"/>
            <a:ext cx="197972" cy="199025"/>
            <a:chOff x="3095745" y="3805393"/>
            <a:chExt cx="352840" cy="354717"/>
          </a:xfrm>
        </p:grpSpPr>
        <p:sp>
          <p:nvSpPr>
            <p:cNvPr id="66" name="Google Shape;1086;p48">
              <a:extLst>
                <a:ext uri="{FF2B5EF4-FFF2-40B4-BE49-F238E27FC236}">
                  <a16:creationId xmlns:a16="http://schemas.microsoft.com/office/drawing/2014/main" id="{3696A942-3C11-2839-A4C6-EDFE39587EA0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87;p48">
              <a:extLst>
                <a:ext uri="{FF2B5EF4-FFF2-40B4-BE49-F238E27FC236}">
                  <a16:creationId xmlns:a16="http://schemas.microsoft.com/office/drawing/2014/main" id="{8E9CB838-9F27-F3FE-DD7E-9D8C210B6CB7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88;p48">
              <a:extLst>
                <a:ext uri="{FF2B5EF4-FFF2-40B4-BE49-F238E27FC236}">
                  <a16:creationId xmlns:a16="http://schemas.microsoft.com/office/drawing/2014/main" id="{542B5792-CDEC-6E51-8EAB-323FA172D268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89;p48">
              <a:extLst>
                <a:ext uri="{FF2B5EF4-FFF2-40B4-BE49-F238E27FC236}">
                  <a16:creationId xmlns:a16="http://schemas.microsoft.com/office/drawing/2014/main" id="{4B133464-B9AD-54F1-63AF-73897B014CDD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90;p48">
              <a:extLst>
                <a:ext uri="{FF2B5EF4-FFF2-40B4-BE49-F238E27FC236}">
                  <a16:creationId xmlns:a16="http://schemas.microsoft.com/office/drawing/2014/main" id="{C7913C8B-6147-0538-57EB-E9BEB5494351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91;p48">
              <a:extLst>
                <a:ext uri="{FF2B5EF4-FFF2-40B4-BE49-F238E27FC236}">
                  <a16:creationId xmlns:a16="http://schemas.microsoft.com/office/drawing/2014/main" id="{9EFD4137-F6CF-2678-5360-1B0B2305BB93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2" name="Zoom de diapositive 71">
                <a:extLst>
                  <a:ext uri="{FF2B5EF4-FFF2-40B4-BE49-F238E27FC236}">
                    <a16:creationId xmlns:a16="http://schemas.microsoft.com/office/drawing/2014/main" id="{EDD6AAA1-7D64-E85B-C36A-FD4480A0A3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4563716"/>
                  </p:ext>
                </p:extLst>
              </p:nvPr>
            </p:nvGraphicFramePr>
            <p:xfrm>
              <a:off x="2425747" y="2997387"/>
              <a:ext cx="395497" cy="196176"/>
            </p:xfrm>
            <a:graphic>
              <a:graphicData uri="http://schemas.microsoft.com/office/powerpoint/2016/slidezoom">
                <pslz:sldZm>
                  <pslz:sldZmObj sldId="329" cId="776386934">
                    <pslz:zmPr id="{AB687B5F-F127-4F15-BBB4-A7E256EB101B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5497" cy="19617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2" name="Zoom de diapositive 7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DD6AAA1-7D64-E85B-C36A-FD4480A0A3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5747" y="2997387"/>
                <a:ext cx="395497" cy="19617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4" name="Zoom de diapositive 73">
                <a:extLst>
                  <a:ext uri="{FF2B5EF4-FFF2-40B4-BE49-F238E27FC236}">
                    <a16:creationId xmlns:a16="http://schemas.microsoft.com/office/drawing/2014/main" id="{D55473E1-26D0-BBF0-6FB5-E5C6E2F564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6251663"/>
                  </p:ext>
                </p:extLst>
              </p:nvPr>
            </p:nvGraphicFramePr>
            <p:xfrm>
              <a:off x="4516588" y="3215800"/>
              <a:ext cx="406556" cy="196860"/>
            </p:xfrm>
            <a:graphic>
              <a:graphicData uri="http://schemas.microsoft.com/office/powerpoint/2016/slidezoom">
                <pslz:sldZm>
                  <pslz:sldZmObj sldId="330" cId="2918254053">
                    <pslz:zmPr id="{DDDB4A2D-3E41-4184-873D-D195558DD22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6556" cy="1968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4" name="Zoom de diapositive 7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55473E1-26D0-BBF0-6FB5-E5C6E2F56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6588" y="3215800"/>
                <a:ext cx="406556" cy="1968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6" name="Zoom de diapositive 75">
                <a:extLst>
                  <a:ext uri="{FF2B5EF4-FFF2-40B4-BE49-F238E27FC236}">
                    <a16:creationId xmlns:a16="http://schemas.microsoft.com/office/drawing/2014/main" id="{3CF7BBEF-7906-94DC-17F7-D84C9EC869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0093922"/>
                  </p:ext>
                </p:extLst>
              </p:nvPr>
            </p:nvGraphicFramePr>
            <p:xfrm>
              <a:off x="4329896" y="4034754"/>
              <a:ext cx="395497" cy="196176"/>
            </p:xfrm>
            <a:graphic>
              <a:graphicData uri="http://schemas.microsoft.com/office/powerpoint/2016/slidezoom">
                <pslz:sldZm>
                  <pslz:sldZmObj sldId="327" cId="3772346215">
                    <pslz:zmPr id="{FB11909B-9F6D-4DF8-99D4-833AAA111746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5497" cy="19617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6" name="Zoom de diapositive 7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CF7BBEF-7906-94DC-17F7-D84C9EC869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9896" y="4034754"/>
                <a:ext cx="395497" cy="19617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8" name="Zoom de diapositive 77">
                <a:extLst>
                  <a:ext uri="{FF2B5EF4-FFF2-40B4-BE49-F238E27FC236}">
                    <a16:creationId xmlns:a16="http://schemas.microsoft.com/office/drawing/2014/main" id="{B7CD2C35-4F55-E8BA-3C28-D73CB1CA3E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1134609"/>
                  </p:ext>
                </p:extLst>
              </p:nvPr>
            </p:nvGraphicFramePr>
            <p:xfrm>
              <a:off x="2574224" y="4272164"/>
              <a:ext cx="406909" cy="201837"/>
            </p:xfrm>
            <a:graphic>
              <a:graphicData uri="http://schemas.microsoft.com/office/powerpoint/2016/slidezoom">
                <pslz:sldZm>
                  <pslz:sldZmObj sldId="328" cId="2277925034">
                    <pslz:zmPr id="{FF3AE6CE-FD1C-49AF-BB07-76C9240FDBE6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6909" cy="2018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8" name="Zoom de diapositive 7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7CD2C35-4F55-E8BA-3C28-D73CB1CA3E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4224" y="4272164"/>
                <a:ext cx="406909" cy="20183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95" name="Espace réservé du numéro de diapositive 94">
            <a:extLst>
              <a:ext uri="{FF2B5EF4-FFF2-40B4-BE49-F238E27FC236}">
                <a16:creationId xmlns:a16="http://schemas.microsoft.com/office/drawing/2014/main" id="{25E77D13-6FE6-87D7-F9F9-9E81C683A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8</a:t>
            </a:fld>
            <a:r>
              <a:rPr lang="fr-FR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03609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44"/>
          <p:cNvGrpSpPr/>
          <p:nvPr/>
        </p:nvGrpSpPr>
        <p:grpSpPr>
          <a:xfrm>
            <a:off x="9517751" y="430018"/>
            <a:ext cx="1734725" cy="1955314"/>
            <a:chOff x="2594603" y="2081903"/>
            <a:chExt cx="871327" cy="982126"/>
          </a:xfrm>
        </p:grpSpPr>
        <p:sp>
          <p:nvSpPr>
            <p:cNvPr id="876" name="Google Shape;876;p44"/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4"/>
          <p:cNvGrpSpPr/>
          <p:nvPr/>
        </p:nvGrpSpPr>
        <p:grpSpPr>
          <a:xfrm>
            <a:off x="8388257" y="3028600"/>
            <a:ext cx="344364" cy="344333"/>
            <a:chOff x="4246593" y="503852"/>
            <a:chExt cx="902056" cy="901976"/>
          </a:xfrm>
        </p:grpSpPr>
        <p:grpSp>
          <p:nvGrpSpPr>
            <p:cNvPr id="891" name="Google Shape;891;p44"/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892" name="Google Shape;892;p44"/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44"/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4" name="Google Shape;894;p44"/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6" name="Google Shape;896;p44"/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897" name="Google Shape;897;p44"/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44"/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44"/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518901" y="635190"/>
            <a:ext cx="3319376" cy="44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Gestion des valeurs aberrantes</a:t>
            </a:r>
          </a:p>
        </p:txBody>
      </p:sp>
      <p:sp>
        <p:nvSpPr>
          <p:cNvPr id="30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359141" y="773165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359141" y="2789861"/>
            <a:ext cx="145472" cy="14547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518901" y="2651886"/>
            <a:ext cx="3319376" cy="43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Gestion des valeurs manquantes</a:t>
            </a:r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EB956062-A8D2-C35B-E676-EFCA45471B2C}"/>
              </a:ext>
            </a:extLst>
          </p:cNvPr>
          <p:cNvSpPr txBox="1">
            <a:spLocks/>
          </p:cNvSpPr>
          <p:nvPr/>
        </p:nvSpPr>
        <p:spPr>
          <a:xfrm>
            <a:off x="1522234" y="1066840"/>
            <a:ext cx="3932415" cy="109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Identification des valeurs aberrantes (Méthode IQR).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Suppression des valeurs aberrantes.</a:t>
            </a:r>
          </a:p>
        </p:txBody>
      </p:sp>
      <p:sp>
        <p:nvSpPr>
          <p:cNvPr id="11" name="Google Shape;659;p38">
            <a:extLst>
              <a:ext uri="{FF2B5EF4-FFF2-40B4-BE49-F238E27FC236}">
                <a16:creationId xmlns:a16="http://schemas.microsoft.com/office/drawing/2014/main" id="{FD4C645A-0280-4855-D48C-C92CE69F84D4}"/>
              </a:ext>
            </a:extLst>
          </p:cNvPr>
          <p:cNvSpPr txBox="1">
            <a:spLocks/>
          </p:cNvSpPr>
          <p:nvPr/>
        </p:nvSpPr>
        <p:spPr>
          <a:xfrm>
            <a:off x="1518901" y="3071042"/>
            <a:ext cx="4140084" cy="89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Identification des valeurs manquantes.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Imputation des valeurs connues égales à 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Imputation KNN des valeurs manquantes.</a:t>
            </a:r>
          </a:p>
        </p:txBody>
      </p:sp>
      <p:grpSp>
        <p:nvGrpSpPr>
          <p:cNvPr id="12" name="Google Shape;1227;p51">
            <a:extLst>
              <a:ext uri="{FF2B5EF4-FFF2-40B4-BE49-F238E27FC236}">
                <a16:creationId xmlns:a16="http://schemas.microsoft.com/office/drawing/2014/main" id="{FEB67933-61A5-964C-E87E-9BBA1BA0C5E5}"/>
              </a:ext>
            </a:extLst>
          </p:cNvPr>
          <p:cNvGrpSpPr/>
          <p:nvPr/>
        </p:nvGrpSpPr>
        <p:grpSpPr>
          <a:xfrm>
            <a:off x="5491678" y="627060"/>
            <a:ext cx="838357" cy="705461"/>
            <a:chOff x="2389542" y="1660747"/>
            <a:chExt cx="1263441" cy="1063161"/>
          </a:xfrm>
        </p:grpSpPr>
        <p:sp>
          <p:nvSpPr>
            <p:cNvPr id="13" name="Google Shape;1228;p51">
              <a:extLst>
                <a:ext uri="{FF2B5EF4-FFF2-40B4-BE49-F238E27FC236}">
                  <a16:creationId xmlns:a16="http://schemas.microsoft.com/office/drawing/2014/main" id="{F4F70A0D-AA0F-7A06-84FD-B8CC6D8C9528}"/>
                </a:ext>
              </a:extLst>
            </p:cNvPr>
            <p:cNvSpPr/>
            <p:nvPr/>
          </p:nvSpPr>
          <p:spPr>
            <a:xfrm>
              <a:off x="2471068" y="2534232"/>
              <a:ext cx="622684" cy="55290"/>
            </a:xfrm>
            <a:custGeom>
              <a:avLst/>
              <a:gdLst/>
              <a:ahLst/>
              <a:cxnLst/>
              <a:rect l="l" t="t" r="r" b="b"/>
              <a:pathLst>
                <a:path w="1500444" h="133230" extrusionOk="0">
                  <a:moveTo>
                    <a:pt x="1433918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433829" y="0"/>
                  </a:lnTo>
                  <a:cubicBezTo>
                    <a:pt x="1470610" y="0"/>
                    <a:pt x="1500444" y="29834"/>
                    <a:pt x="1500444" y="66615"/>
                  </a:cubicBezTo>
                  <a:lnTo>
                    <a:pt x="1500444" y="66615"/>
                  </a:lnTo>
                  <a:cubicBezTo>
                    <a:pt x="1500533" y="103396"/>
                    <a:pt x="1470699" y="133230"/>
                    <a:pt x="1433918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29;p51">
              <a:extLst>
                <a:ext uri="{FF2B5EF4-FFF2-40B4-BE49-F238E27FC236}">
                  <a16:creationId xmlns:a16="http://schemas.microsoft.com/office/drawing/2014/main" id="{5777A745-0319-FE21-E0BF-9E145634CE25}"/>
                </a:ext>
              </a:extLst>
            </p:cNvPr>
            <p:cNvSpPr/>
            <p:nvPr/>
          </p:nvSpPr>
          <p:spPr>
            <a:xfrm>
              <a:off x="2872754" y="2534232"/>
              <a:ext cx="576264" cy="55290"/>
            </a:xfrm>
            <a:custGeom>
              <a:avLst/>
              <a:gdLst/>
              <a:ahLst/>
              <a:cxnLst/>
              <a:rect l="l" t="t" r="r" b="b"/>
              <a:pathLst>
                <a:path w="1388588" h="133230" extrusionOk="0">
                  <a:moveTo>
                    <a:pt x="1321973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1973" y="0"/>
                  </a:lnTo>
                  <a:cubicBezTo>
                    <a:pt x="1358754" y="0"/>
                    <a:pt x="1388588" y="29834"/>
                    <a:pt x="1388588" y="66615"/>
                  </a:cubicBezTo>
                  <a:lnTo>
                    <a:pt x="1388588" y="66615"/>
                  </a:lnTo>
                  <a:cubicBezTo>
                    <a:pt x="1388588" y="103396"/>
                    <a:pt x="1358754" y="133230"/>
                    <a:pt x="1321973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30;p51">
              <a:extLst>
                <a:ext uri="{FF2B5EF4-FFF2-40B4-BE49-F238E27FC236}">
                  <a16:creationId xmlns:a16="http://schemas.microsoft.com/office/drawing/2014/main" id="{CAF8B66C-4E77-16C6-A401-DF7DCB8FB316}"/>
                </a:ext>
              </a:extLst>
            </p:cNvPr>
            <p:cNvSpPr/>
            <p:nvPr/>
          </p:nvSpPr>
          <p:spPr>
            <a:xfrm>
              <a:off x="2471068" y="2386841"/>
              <a:ext cx="736000" cy="55290"/>
            </a:xfrm>
            <a:custGeom>
              <a:avLst/>
              <a:gdLst/>
              <a:ahLst/>
              <a:cxnLst/>
              <a:rect l="l" t="t" r="r" b="b"/>
              <a:pathLst>
                <a:path w="1773495" h="133230" extrusionOk="0">
                  <a:moveTo>
                    <a:pt x="1706969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706880" y="0"/>
                  </a:lnTo>
                  <a:cubicBezTo>
                    <a:pt x="1743661" y="0"/>
                    <a:pt x="1773495" y="29834"/>
                    <a:pt x="1773495" y="66615"/>
                  </a:cubicBezTo>
                  <a:lnTo>
                    <a:pt x="1773495" y="66615"/>
                  </a:lnTo>
                  <a:cubicBezTo>
                    <a:pt x="1773585" y="103396"/>
                    <a:pt x="1743750" y="133230"/>
                    <a:pt x="1706969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31;p51">
              <a:extLst>
                <a:ext uri="{FF2B5EF4-FFF2-40B4-BE49-F238E27FC236}">
                  <a16:creationId xmlns:a16="http://schemas.microsoft.com/office/drawing/2014/main" id="{503064F7-97FB-3801-43D9-32F1DC3A5D8C}"/>
                </a:ext>
              </a:extLst>
            </p:cNvPr>
            <p:cNvSpPr/>
            <p:nvPr/>
          </p:nvSpPr>
          <p:spPr>
            <a:xfrm>
              <a:off x="3020957" y="2386841"/>
              <a:ext cx="280186" cy="55290"/>
            </a:xfrm>
            <a:custGeom>
              <a:avLst/>
              <a:gdLst/>
              <a:ahLst/>
              <a:cxnLst/>
              <a:rect l="l" t="t" r="r" b="b"/>
              <a:pathLst>
                <a:path w="675146" h="133230" extrusionOk="0">
                  <a:moveTo>
                    <a:pt x="608531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08531" y="0"/>
                  </a:lnTo>
                  <a:cubicBezTo>
                    <a:pt x="645312" y="0"/>
                    <a:pt x="675146" y="29834"/>
                    <a:pt x="675146" y="66615"/>
                  </a:cubicBezTo>
                  <a:lnTo>
                    <a:pt x="675146" y="66615"/>
                  </a:lnTo>
                  <a:cubicBezTo>
                    <a:pt x="675146" y="103396"/>
                    <a:pt x="645312" y="133230"/>
                    <a:pt x="608531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32;p51">
              <a:extLst>
                <a:ext uri="{FF2B5EF4-FFF2-40B4-BE49-F238E27FC236}">
                  <a16:creationId xmlns:a16="http://schemas.microsoft.com/office/drawing/2014/main" id="{66C9F220-CE83-624E-6B0E-E4D368AE1CDA}"/>
                </a:ext>
              </a:extLst>
            </p:cNvPr>
            <p:cNvSpPr/>
            <p:nvPr/>
          </p:nvSpPr>
          <p:spPr>
            <a:xfrm>
              <a:off x="2471068" y="2250311"/>
              <a:ext cx="940901" cy="55290"/>
            </a:xfrm>
            <a:custGeom>
              <a:avLst/>
              <a:gdLst/>
              <a:ahLst/>
              <a:cxnLst/>
              <a:rect l="l" t="t" r="r" b="b"/>
              <a:pathLst>
                <a:path w="2267231" h="133230" extrusionOk="0">
                  <a:moveTo>
                    <a:pt x="2200616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2200616" y="0"/>
                  </a:lnTo>
                  <a:cubicBezTo>
                    <a:pt x="2237397" y="0"/>
                    <a:pt x="2267231" y="29834"/>
                    <a:pt x="2267231" y="66615"/>
                  </a:cubicBezTo>
                  <a:lnTo>
                    <a:pt x="2267231" y="66615"/>
                  </a:lnTo>
                  <a:cubicBezTo>
                    <a:pt x="2267231" y="103396"/>
                    <a:pt x="2237397" y="133230"/>
                    <a:pt x="2200616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33;p51">
              <a:extLst>
                <a:ext uri="{FF2B5EF4-FFF2-40B4-BE49-F238E27FC236}">
                  <a16:creationId xmlns:a16="http://schemas.microsoft.com/office/drawing/2014/main" id="{6273B7AE-C76D-F319-1CDF-13D5BA01FF9D}"/>
                </a:ext>
              </a:extLst>
            </p:cNvPr>
            <p:cNvSpPr/>
            <p:nvPr/>
          </p:nvSpPr>
          <p:spPr>
            <a:xfrm>
              <a:off x="2988894" y="2250311"/>
              <a:ext cx="487341" cy="55290"/>
            </a:xfrm>
            <a:custGeom>
              <a:avLst/>
              <a:gdLst/>
              <a:ahLst/>
              <a:cxnLst/>
              <a:rect l="l" t="t" r="r" b="b"/>
              <a:pathLst>
                <a:path w="1174315" h="133230" extrusionOk="0">
                  <a:moveTo>
                    <a:pt x="1107700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107700" y="0"/>
                  </a:lnTo>
                  <a:cubicBezTo>
                    <a:pt x="1144481" y="0"/>
                    <a:pt x="1174315" y="29834"/>
                    <a:pt x="1174315" y="66615"/>
                  </a:cubicBezTo>
                  <a:lnTo>
                    <a:pt x="1174315" y="66615"/>
                  </a:lnTo>
                  <a:cubicBezTo>
                    <a:pt x="1174315" y="103396"/>
                    <a:pt x="1144481" y="133230"/>
                    <a:pt x="1107700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34;p51">
              <a:extLst>
                <a:ext uri="{FF2B5EF4-FFF2-40B4-BE49-F238E27FC236}">
                  <a16:creationId xmlns:a16="http://schemas.microsoft.com/office/drawing/2014/main" id="{A90A40F2-B1F9-6568-C576-3E2E53E96177}"/>
                </a:ext>
              </a:extLst>
            </p:cNvPr>
            <p:cNvSpPr/>
            <p:nvPr/>
          </p:nvSpPr>
          <p:spPr>
            <a:xfrm>
              <a:off x="2471068" y="2102920"/>
              <a:ext cx="429389" cy="55290"/>
            </a:xfrm>
            <a:custGeom>
              <a:avLst/>
              <a:gdLst/>
              <a:ahLst/>
              <a:cxnLst/>
              <a:rect l="l" t="t" r="r" b="b"/>
              <a:pathLst>
                <a:path w="1034672" h="133230" extrusionOk="0">
                  <a:moveTo>
                    <a:pt x="968057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968057" y="0"/>
                  </a:lnTo>
                  <a:cubicBezTo>
                    <a:pt x="1004838" y="0"/>
                    <a:pt x="1034672" y="29834"/>
                    <a:pt x="1034672" y="66615"/>
                  </a:cubicBezTo>
                  <a:lnTo>
                    <a:pt x="1034672" y="66615"/>
                  </a:lnTo>
                  <a:cubicBezTo>
                    <a:pt x="1034672" y="103396"/>
                    <a:pt x="1004838" y="133230"/>
                    <a:pt x="968057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35;p51">
              <a:extLst>
                <a:ext uri="{FF2B5EF4-FFF2-40B4-BE49-F238E27FC236}">
                  <a16:creationId xmlns:a16="http://schemas.microsoft.com/office/drawing/2014/main" id="{9AD05A25-748B-2417-F094-E8FF76306C42}"/>
                </a:ext>
              </a:extLst>
            </p:cNvPr>
            <p:cNvSpPr/>
            <p:nvPr/>
          </p:nvSpPr>
          <p:spPr>
            <a:xfrm>
              <a:off x="2727764" y="2102920"/>
              <a:ext cx="172561" cy="55290"/>
            </a:xfrm>
            <a:custGeom>
              <a:avLst/>
              <a:gdLst/>
              <a:ahLst/>
              <a:cxnLst/>
              <a:rect l="l" t="t" r="r" b="b"/>
              <a:pathLst>
                <a:path w="415810" h="133230" extrusionOk="0">
                  <a:moveTo>
                    <a:pt x="349195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349195" y="0"/>
                  </a:lnTo>
                  <a:cubicBezTo>
                    <a:pt x="385976" y="0"/>
                    <a:pt x="415810" y="29834"/>
                    <a:pt x="415810" y="66615"/>
                  </a:cubicBezTo>
                  <a:lnTo>
                    <a:pt x="415810" y="66615"/>
                  </a:lnTo>
                  <a:cubicBezTo>
                    <a:pt x="415810" y="103396"/>
                    <a:pt x="385976" y="133230"/>
                    <a:pt x="349195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36;p51">
              <a:extLst>
                <a:ext uri="{FF2B5EF4-FFF2-40B4-BE49-F238E27FC236}">
                  <a16:creationId xmlns:a16="http://schemas.microsoft.com/office/drawing/2014/main" id="{063FFD5A-A646-0874-B000-3BC99BC77639}"/>
                </a:ext>
              </a:extLst>
            </p:cNvPr>
            <p:cNvSpPr/>
            <p:nvPr/>
          </p:nvSpPr>
          <p:spPr>
            <a:xfrm>
              <a:off x="2471068" y="1966389"/>
              <a:ext cx="655060" cy="55290"/>
            </a:xfrm>
            <a:custGeom>
              <a:avLst/>
              <a:gdLst/>
              <a:ahLst/>
              <a:cxnLst/>
              <a:rect l="l" t="t" r="r" b="b"/>
              <a:pathLst>
                <a:path w="1578458" h="133230" extrusionOk="0">
                  <a:moveTo>
                    <a:pt x="1511844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511844" y="0"/>
                  </a:lnTo>
                  <a:cubicBezTo>
                    <a:pt x="1548625" y="0"/>
                    <a:pt x="1578459" y="29834"/>
                    <a:pt x="1578459" y="66615"/>
                  </a:cubicBezTo>
                  <a:lnTo>
                    <a:pt x="1578459" y="66615"/>
                  </a:lnTo>
                  <a:cubicBezTo>
                    <a:pt x="1578548" y="103396"/>
                    <a:pt x="1548714" y="133230"/>
                    <a:pt x="1511844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37;p51">
              <a:extLst>
                <a:ext uri="{FF2B5EF4-FFF2-40B4-BE49-F238E27FC236}">
                  <a16:creationId xmlns:a16="http://schemas.microsoft.com/office/drawing/2014/main" id="{076F49A1-C951-F1D4-2261-227F7021D3CC}"/>
                </a:ext>
              </a:extLst>
            </p:cNvPr>
            <p:cNvSpPr/>
            <p:nvPr/>
          </p:nvSpPr>
          <p:spPr>
            <a:xfrm>
              <a:off x="2880364" y="1966389"/>
              <a:ext cx="579036" cy="55290"/>
            </a:xfrm>
            <a:custGeom>
              <a:avLst/>
              <a:gdLst/>
              <a:ahLst/>
              <a:cxnLst/>
              <a:rect l="l" t="t" r="r" b="b"/>
              <a:pathLst>
                <a:path w="1395267" h="133230" extrusionOk="0">
                  <a:moveTo>
                    <a:pt x="1328652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8652" y="0"/>
                  </a:lnTo>
                  <a:cubicBezTo>
                    <a:pt x="1365433" y="0"/>
                    <a:pt x="1395268" y="29834"/>
                    <a:pt x="1395268" y="66615"/>
                  </a:cubicBezTo>
                  <a:lnTo>
                    <a:pt x="1395268" y="66615"/>
                  </a:lnTo>
                  <a:cubicBezTo>
                    <a:pt x="1395356" y="103396"/>
                    <a:pt x="1365522" y="133230"/>
                    <a:pt x="1328652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38;p51">
              <a:extLst>
                <a:ext uri="{FF2B5EF4-FFF2-40B4-BE49-F238E27FC236}">
                  <a16:creationId xmlns:a16="http://schemas.microsoft.com/office/drawing/2014/main" id="{C297F0B5-F09B-6139-3478-C9391BF1E8C0}"/>
                </a:ext>
              </a:extLst>
            </p:cNvPr>
            <p:cNvSpPr/>
            <p:nvPr/>
          </p:nvSpPr>
          <p:spPr>
            <a:xfrm>
              <a:off x="2471068" y="1818961"/>
              <a:ext cx="707172" cy="55290"/>
            </a:xfrm>
            <a:custGeom>
              <a:avLst/>
              <a:gdLst/>
              <a:ahLst/>
              <a:cxnLst/>
              <a:rect l="l" t="t" r="r" b="b"/>
              <a:pathLst>
                <a:path w="1704030" h="133230" extrusionOk="0">
                  <a:moveTo>
                    <a:pt x="1637415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637415" y="0"/>
                  </a:lnTo>
                  <a:cubicBezTo>
                    <a:pt x="1674196" y="0"/>
                    <a:pt x="1704030" y="29834"/>
                    <a:pt x="1704030" y="66615"/>
                  </a:cubicBezTo>
                  <a:lnTo>
                    <a:pt x="1704030" y="66615"/>
                  </a:lnTo>
                  <a:cubicBezTo>
                    <a:pt x="1704030" y="103396"/>
                    <a:pt x="1674196" y="133230"/>
                    <a:pt x="1637415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39;p51">
              <a:extLst>
                <a:ext uri="{FF2B5EF4-FFF2-40B4-BE49-F238E27FC236}">
                  <a16:creationId xmlns:a16="http://schemas.microsoft.com/office/drawing/2014/main" id="{AB93E131-4D45-EFA3-5E0A-E95E33B89D30}"/>
                </a:ext>
              </a:extLst>
            </p:cNvPr>
            <p:cNvSpPr/>
            <p:nvPr/>
          </p:nvSpPr>
          <p:spPr>
            <a:xfrm>
              <a:off x="2970424" y="1818961"/>
              <a:ext cx="311786" cy="55290"/>
            </a:xfrm>
            <a:custGeom>
              <a:avLst/>
              <a:gdLst/>
              <a:ahLst/>
              <a:cxnLst/>
              <a:rect l="l" t="t" r="r" b="b"/>
              <a:pathLst>
                <a:path w="751291" h="133230" extrusionOk="0">
                  <a:moveTo>
                    <a:pt x="684676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84676" y="0"/>
                  </a:lnTo>
                  <a:cubicBezTo>
                    <a:pt x="721457" y="0"/>
                    <a:pt x="751291" y="29834"/>
                    <a:pt x="751291" y="66615"/>
                  </a:cubicBezTo>
                  <a:lnTo>
                    <a:pt x="751291" y="66615"/>
                  </a:lnTo>
                  <a:cubicBezTo>
                    <a:pt x="751291" y="103396"/>
                    <a:pt x="721457" y="133230"/>
                    <a:pt x="684676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" name="Google Shape;1240;p51">
              <a:extLst>
                <a:ext uri="{FF2B5EF4-FFF2-40B4-BE49-F238E27FC236}">
                  <a16:creationId xmlns:a16="http://schemas.microsoft.com/office/drawing/2014/main" id="{7F995775-39AB-6016-3627-482761D35477}"/>
                </a:ext>
              </a:extLst>
            </p:cNvPr>
            <p:cNvGrpSpPr/>
            <p:nvPr/>
          </p:nvGrpSpPr>
          <p:grpSpPr>
            <a:xfrm>
              <a:off x="2471118" y="1818968"/>
              <a:ext cx="1099775" cy="55264"/>
              <a:chOff x="4009734" y="580934"/>
              <a:chExt cx="2651337" cy="133230"/>
            </a:xfrm>
          </p:grpSpPr>
          <p:sp>
            <p:nvSpPr>
              <p:cNvPr id="53" name="Google Shape;1241;p51">
                <a:extLst>
                  <a:ext uri="{FF2B5EF4-FFF2-40B4-BE49-F238E27FC236}">
                    <a16:creationId xmlns:a16="http://schemas.microsoft.com/office/drawing/2014/main" id="{1E382969-7D88-ADDE-9016-FB5C48D14736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242;p51">
                <a:extLst>
                  <a:ext uri="{FF2B5EF4-FFF2-40B4-BE49-F238E27FC236}">
                    <a16:creationId xmlns:a16="http://schemas.microsoft.com/office/drawing/2014/main" id="{4DB6DA9A-A4C6-7EC8-9589-9D0B01BA9FF4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1243;p51">
              <a:extLst>
                <a:ext uri="{FF2B5EF4-FFF2-40B4-BE49-F238E27FC236}">
                  <a16:creationId xmlns:a16="http://schemas.microsoft.com/office/drawing/2014/main" id="{26FA3BE1-9DE2-0A48-849C-AF66402111B0}"/>
                </a:ext>
              </a:extLst>
            </p:cNvPr>
            <p:cNvGrpSpPr/>
            <p:nvPr/>
          </p:nvGrpSpPr>
          <p:grpSpPr>
            <a:xfrm>
              <a:off x="2471118" y="2534259"/>
              <a:ext cx="1099775" cy="55264"/>
              <a:chOff x="4009734" y="2305358"/>
              <a:chExt cx="2651337" cy="133230"/>
            </a:xfrm>
          </p:grpSpPr>
          <p:sp>
            <p:nvSpPr>
              <p:cNvPr id="51" name="Google Shape;1244;p51">
                <a:extLst>
                  <a:ext uri="{FF2B5EF4-FFF2-40B4-BE49-F238E27FC236}">
                    <a16:creationId xmlns:a16="http://schemas.microsoft.com/office/drawing/2014/main" id="{26F6F433-C425-1901-A9BF-C25BC2F9E75A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245;p51">
                <a:extLst>
                  <a:ext uri="{FF2B5EF4-FFF2-40B4-BE49-F238E27FC236}">
                    <a16:creationId xmlns:a16="http://schemas.microsoft.com/office/drawing/2014/main" id="{EB2BA598-28C4-D572-2E74-A7ECAD1E24E7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1246;p51">
              <a:extLst>
                <a:ext uri="{FF2B5EF4-FFF2-40B4-BE49-F238E27FC236}">
                  <a16:creationId xmlns:a16="http://schemas.microsoft.com/office/drawing/2014/main" id="{2FCDD332-0FBE-9817-78B6-6CB44302E92D}"/>
                </a:ext>
              </a:extLst>
            </p:cNvPr>
            <p:cNvGrpSpPr/>
            <p:nvPr/>
          </p:nvGrpSpPr>
          <p:grpSpPr>
            <a:xfrm>
              <a:off x="2471118" y="2386864"/>
              <a:ext cx="1099775" cy="55264"/>
              <a:chOff x="4009734" y="1950018"/>
              <a:chExt cx="2651337" cy="133230"/>
            </a:xfrm>
          </p:grpSpPr>
          <p:sp>
            <p:nvSpPr>
              <p:cNvPr id="49" name="Google Shape;1247;p51">
                <a:extLst>
                  <a:ext uri="{FF2B5EF4-FFF2-40B4-BE49-F238E27FC236}">
                    <a16:creationId xmlns:a16="http://schemas.microsoft.com/office/drawing/2014/main" id="{1DF39B2B-A182-CD24-1667-9407F9AEE3B5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48;p51">
                <a:extLst>
                  <a:ext uri="{FF2B5EF4-FFF2-40B4-BE49-F238E27FC236}">
                    <a16:creationId xmlns:a16="http://schemas.microsoft.com/office/drawing/2014/main" id="{BBFA4581-37E1-2D4E-FA84-9D408F9614C4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1249;p51">
              <a:extLst>
                <a:ext uri="{FF2B5EF4-FFF2-40B4-BE49-F238E27FC236}">
                  <a16:creationId xmlns:a16="http://schemas.microsoft.com/office/drawing/2014/main" id="{DFA3464A-EBC0-C6DE-BC76-4BC47686537F}"/>
                </a:ext>
              </a:extLst>
            </p:cNvPr>
            <p:cNvGrpSpPr/>
            <p:nvPr/>
          </p:nvGrpSpPr>
          <p:grpSpPr>
            <a:xfrm>
              <a:off x="2471118" y="2250330"/>
              <a:ext cx="1099775" cy="55264"/>
              <a:chOff x="4009734" y="1620861"/>
              <a:chExt cx="2651337" cy="133230"/>
            </a:xfrm>
          </p:grpSpPr>
          <p:sp>
            <p:nvSpPr>
              <p:cNvPr id="47" name="Google Shape;1250;p51">
                <a:extLst>
                  <a:ext uri="{FF2B5EF4-FFF2-40B4-BE49-F238E27FC236}">
                    <a16:creationId xmlns:a16="http://schemas.microsoft.com/office/drawing/2014/main" id="{2884CB11-DF95-3707-7F76-2384B6BD514C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251;p51">
                <a:extLst>
                  <a:ext uri="{FF2B5EF4-FFF2-40B4-BE49-F238E27FC236}">
                    <a16:creationId xmlns:a16="http://schemas.microsoft.com/office/drawing/2014/main" id="{BCEDED52-890A-77A3-383E-E2321A955204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1252;p51">
              <a:extLst>
                <a:ext uri="{FF2B5EF4-FFF2-40B4-BE49-F238E27FC236}">
                  <a16:creationId xmlns:a16="http://schemas.microsoft.com/office/drawing/2014/main" id="{4C86D5AD-FC2E-AD9E-B08A-31F48342B3E1}"/>
                </a:ext>
              </a:extLst>
            </p:cNvPr>
            <p:cNvGrpSpPr/>
            <p:nvPr/>
          </p:nvGrpSpPr>
          <p:grpSpPr>
            <a:xfrm>
              <a:off x="2471118" y="2102935"/>
              <a:ext cx="1099775" cy="55264"/>
              <a:chOff x="4009734" y="1265520"/>
              <a:chExt cx="2651337" cy="133230"/>
            </a:xfrm>
          </p:grpSpPr>
          <p:sp>
            <p:nvSpPr>
              <p:cNvPr id="45" name="Google Shape;1253;p51">
                <a:extLst>
                  <a:ext uri="{FF2B5EF4-FFF2-40B4-BE49-F238E27FC236}">
                    <a16:creationId xmlns:a16="http://schemas.microsoft.com/office/drawing/2014/main" id="{24CE222B-BE3D-AAB5-5AEA-D118B687BF8D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254;p51">
                <a:extLst>
                  <a:ext uri="{FF2B5EF4-FFF2-40B4-BE49-F238E27FC236}">
                    <a16:creationId xmlns:a16="http://schemas.microsoft.com/office/drawing/2014/main" id="{513017E4-413B-BE9B-AE54-F2FDEE632ED8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1255;p51">
              <a:extLst>
                <a:ext uri="{FF2B5EF4-FFF2-40B4-BE49-F238E27FC236}">
                  <a16:creationId xmlns:a16="http://schemas.microsoft.com/office/drawing/2014/main" id="{308045CC-61A2-6199-D3CA-F6A5231AF109}"/>
                </a:ext>
              </a:extLst>
            </p:cNvPr>
            <p:cNvGrpSpPr/>
            <p:nvPr/>
          </p:nvGrpSpPr>
          <p:grpSpPr>
            <a:xfrm>
              <a:off x="2471118" y="1966400"/>
              <a:ext cx="1099775" cy="55264"/>
              <a:chOff x="4009734" y="936363"/>
              <a:chExt cx="2651337" cy="133230"/>
            </a:xfrm>
          </p:grpSpPr>
          <p:sp>
            <p:nvSpPr>
              <p:cNvPr id="43" name="Google Shape;1256;p51">
                <a:extLst>
                  <a:ext uri="{FF2B5EF4-FFF2-40B4-BE49-F238E27FC236}">
                    <a16:creationId xmlns:a16="http://schemas.microsoft.com/office/drawing/2014/main" id="{299E95F0-D09D-A26F-720E-61DA787EA0A3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57;p51">
                <a:extLst>
                  <a:ext uri="{FF2B5EF4-FFF2-40B4-BE49-F238E27FC236}">
                    <a16:creationId xmlns:a16="http://schemas.microsoft.com/office/drawing/2014/main" id="{88EAE480-9A3C-1663-0A25-AC61F4E7679E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258;p51">
              <a:extLst>
                <a:ext uri="{FF2B5EF4-FFF2-40B4-BE49-F238E27FC236}">
                  <a16:creationId xmlns:a16="http://schemas.microsoft.com/office/drawing/2014/main" id="{4F499228-CAE0-490C-0CC1-B546FD811A29}"/>
                </a:ext>
              </a:extLst>
            </p:cNvPr>
            <p:cNvSpPr/>
            <p:nvPr/>
          </p:nvSpPr>
          <p:spPr>
            <a:xfrm>
              <a:off x="2389542" y="1660747"/>
              <a:ext cx="1263441" cy="1063161"/>
            </a:xfrm>
            <a:custGeom>
              <a:avLst/>
              <a:gdLst/>
              <a:ahLst/>
              <a:cxnLst/>
              <a:rect l="l" t="t" r="r" b="b"/>
              <a:pathLst>
                <a:path w="3044437" h="2561833" extrusionOk="0">
                  <a:moveTo>
                    <a:pt x="2833460" y="2561834"/>
                  </a:moveTo>
                  <a:lnTo>
                    <a:pt x="210977" y="2561834"/>
                  </a:lnTo>
                  <a:cubicBezTo>
                    <a:pt x="94935" y="2561834"/>
                    <a:pt x="0" y="2466898"/>
                    <a:pt x="0" y="2350856"/>
                  </a:cubicBezTo>
                  <a:lnTo>
                    <a:pt x="0" y="210978"/>
                  </a:lnTo>
                  <a:cubicBezTo>
                    <a:pt x="0" y="94936"/>
                    <a:pt x="94935" y="0"/>
                    <a:pt x="210977" y="0"/>
                  </a:cubicBezTo>
                  <a:lnTo>
                    <a:pt x="2833460" y="0"/>
                  </a:lnTo>
                  <a:cubicBezTo>
                    <a:pt x="2949502" y="0"/>
                    <a:pt x="3044438" y="94936"/>
                    <a:pt x="3044438" y="210978"/>
                  </a:cubicBezTo>
                  <a:lnTo>
                    <a:pt x="3044438" y="2350856"/>
                  </a:lnTo>
                  <a:cubicBezTo>
                    <a:pt x="3044438" y="2466898"/>
                    <a:pt x="2949502" y="2561834"/>
                    <a:pt x="2833460" y="2561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259;p51">
              <a:extLst>
                <a:ext uri="{FF2B5EF4-FFF2-40B4-BE49-F238E27FC236}">
                  <a16:creationId xmlns:a16="http://schemas.microsoft.com/office/drawing/2014/main" id="{2092D43B-0B33-74B7-03C6-CBE7ACDDBC60}"/>
                </a:ext>
              </a:extLst>
            </p:cNvPr>
            <p:cNvSpPr/>
            <p:nvPr/>
          </p:nvSpPr>
          <p:spPr>
            <a:xfrm>
              <a:off x="2466857" y="248624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0;p51">
              <a:extLst>
                <a:ext uri="{FF2B5EF4-FFF2-40B4-BE49-F238E27FC236}">
                  <a16:creationId xmlns:a16="http://schemas.microsoft.com/office/drawing/2014/main" id="{9C67D8D3-D7E8-EE8D-2BE0-F8E3D11D9A0B}"/>
                </a:ext>
              </a:extLst>
            </p:cNvPr>
            <p:cNvSpPr/>
            <p:nvPr/>
          </p:nvSpPr>
          <p:spPr>
            <a:xfrm>
              <a:off x="2466857" y="234506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261;p51">
              <a:extLst>
                <a:ext uri="{FF2B5EF4-FFF2-40B4-BE49-F238E27FC236}">
                  <a16:creationId xmlns:a16="http://schemas.microsoft.com/office/drawing/2014/main" id="{2EF74460-333F-8D4C-5DB1-E6CAD8E8A093}"/>
                </a:ext>
              </a:extLst>
            </p:cNvPr>
            <p:cNvSpPr/>
            <p:nvPr/>
          </p:nvSpPr>
          <p:spPr>
            <a:xfrm>
              <a:off x="2466857" y="220387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62;p51">
              <a:extLst>
                <a:ext uri="{FF2B5EF4-FFF2-40B4-BE49-F238E27FC236}">
                  <a16:creationId xmlns:a16="http://schemas.microsoft.com/office/drawing/2014/main" id="{378C72E3-47FE-A1BC-DC13-2B354F838B2A}"/>
                </a:ext>
              </a:extLst>
            </p:cNvPr>
            <p:cNvSpPr/>
            <p:nvPr/>
          </p:nvSpPr>
          <p:spPr>
            <a:xfrm>
              <a:off x="2466857" y="206272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63;p51">
              <a:extLst>
                <a:ext uri="{FF2B5EF4-FFF2-40B4-BE49-F238E27FC236}">
                  <a16:creationId xmlns:a16="http://schemas.microsoft.com/office/drawing/2014/main" id="{EE44A7D5-3A56-9A1A-871C-14FE375B1AD5}"/>
                </a:ext>
              </a:extLst>
            </p:cNvPr>
            <p:cNvSpPr/>
            <p:nvPr/>
          </p:nvSpPr>
          <p:spPr>
            <a:xfrm>
              <a:off x="2466857" y="1921544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4;p51">
              <a:extLst>
                <a:ext uri="{FF2B5EF4-FFF2-40B4-BE49-F238E27FC236}">
                  <a16:creationId xmlns:a16="http://schemas.microsoft.com/office/drawing/2014/main" id="{A6522A81-A7E1-D5CA-8D8B-4DAE4CAC2E68}"/>
                </a:ext>
              </a:extLst>
            </p:cNvPr>
            <p:cNvSpPr/>
            <p:nvPr/>
          </p:nvSpPr>
          <p:spPr>
            <a:xfrm>
              <a:off x="2466857" y="178035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65;p51">
              <a:extLst>
                <a:ext uri="{FF2B5EF4-FFF2-40B4-BE49-F238E27FC236}">
                  <a16:creationId xmlns:a16="http://schemas.microsoft.com/office/drawing/2014/main" id="{FDDA0454-1073-F216-AEC7-89DAD5FA625F}"/>
                </a:ext>
              </a:extLst>
            </p:cNvPr>
            <p:cNvSpPr/>
            <p:nvPr/>
          </p:nvSpPr>
          <p:spPr>
            <a:xfrm>
              <a:off x="2466857" y="262743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268081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1266;p51">
            <a:extLst>
              <a:ext uri="{FF2B5EF4-FFF2-40B4-BE49-F238E27FC236}">
                <a16:creationId xmlns:a16="http://schemas.microsoft.com/office/drawing/2014/main" id="{82442D7C-BC7A-EC05-5695-5038327A4AD6}"/>
              </a:ext>
            </a:extLst>
          </p:cNvPr>
          <p:cNvGrpSpPr/>
          <p:nvPr/>
        </p:nvGrpSpPr>
        <p:grpSpPr>
          <a:xfrm>
            <a:off x="6742365" y="1718447"/>
            <a:ext cx="807271" cy="711380"/>
            <a:chOff x="2807925" y="3083014"/>
            <a:chExt cx="1168346" cy="1029565"/>
          </a:xfrm>
        </p:grpSpPr>
        <p:sp>
          <p:nvSpPr>
            <p:cNvPr id="56" name="Google Shape;1267;p51">
              <a:extLst>
                <a:ext uri="{FF2B5EF4-FFF2-40B4-BE49-F238E27FC236}">
                  <a16:creationId xmlns:a16="http://schemas.microsoft.com/office/drawing/2014/main" id="{C514AFFE-D2B7-D4FB-23FC-13C6BE59B403}"/>
                </a:ext>
              </a:extLst>
            </p:cNvPr>
            <p:cNvSpPr/>
            <p:nvPr/>
          </p:nvSpPr>
          <p:spPr>
            <a:xfrm>
              <a:off x="2807925" y="3083014"/>
              <a:ext cx="1168346" cy="1029565"/>
            </a:xfrm>
            <a:custGeom>
              <a:avLst/>
              <a:gdLst/>
              <a:ahLst/>
              <a:cxnLst/>
              <a:rect l="l" t="t" r="r" b="b"/>
              <a:pathLst>
                <a:path w="2815292" h="2480880" extrusionOk="0">
                  <a:moveTo>
                    <a:pt x="2708423" y="2480881"/>
                  </a:moveTo>
                  <a:lnTo>
                    <a:pt x="106869" y="2480881"/>
                  </a:lnTo>
                  <a:cubicBezTo>
                    <a:pt x="48091" y="2480881"/>
                    <a:pt x="0" y="2432789"/>
                    <a:pt x="0" y="2374011"/>
                  </a:cubicBezTo>
                  <a:lnTo>
                    <a:pt x="0" y="106869"/>
                  </a:lnTo>
                  <a:cubicBezTo>
                    <a:pt x="0" y="48091"/>
                    <a:pt x="48091" y="0"/>
                    <a:pt x="106869" y="0"/>
                  </a:cubicBezTo>
                  <a:lnTo>
                    <a:pt x="2708423" y="0"/>
                  </a:lnTo>
                  <a:cubicBezTo>
                    <a:pt x="2767201" y="0"/>
                    <a:pt x="2815292" y="48091"/>
                    <a:pt x="2815292" y="106869"/>
                  </a:cubicBezTo>
                  <a:lnTo>
                    <a:pt x="2815292" y="2373922"/>
                  </a:lnTo>
                  <a:cubicBezTo>
                    <a:pt x="2815292" y="2432789"/>
                    <a:pt x="2767201" y="2480881"/>
                    <a:pt x="2708423" y="24808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268;p51">
              <a:extLst>
                <a:ext uri="{FF2B5EF4-FFF2-40B4-BE49-F238E27FC236}">
                  <a16:creationId xmlns:a16="http://schemas.microsoft.com/office/drawing/2014/main" id="{F122D900-544F-F12B-8AA0-0220DDB4A602}"/>
                </a:ext>
              </a:extLst>
            </p:cNvPr>
            <p:cNvSpPr/>
            <p:nvPr/>
          </p:nvSpPr>
          <p:spPr>
            <a:xfrm>
              <a:off x="2807925" y="396285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269;p51">
              <a:extLst>
                <a:ext uri="{FF2B5EF4-FFF2-40B4-BE49-F238E27FC236}">
                  <a16:creationId xmlns:a16="http://schemas.microsoft.com/office/drawing/2014/main" id="{EFEB7160-9E0B-AF70-4E31-B4CF075017CB}"/>
                </a:ext>
              </a:extLst>
            </p:cNvPr>
            <p:cNvSpPr/>
            <p:nvPr/>
          </p:nvSpPr>
          <p:spPr>
            <a:xfrm>
              <a:off x="2807925" y="381461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270;p51">
              <a:extLst>
                <a:ext uri="{FF2B5EF4-FFF2-40B4-BE49-F238E27FC236}">
                  <a16:creationId xmlns:a16="http://schemas.microsoft.com/office/drawing/2014/main" id="{03B5696A-753B-63EE-D7DC-AA65FCA70965}"/>
                </a:ext>
              </a:extLst>
            </p:cNvPr>
            <p:cNvSpPr/>
            <p:nvPr/>
          </p:nvSpPr>
          <p:spPr>
            <a:xfrm>
              <a:off x="2807925" y="3666335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271;p51">
              <a:extLst>
                <a:ext uri="{FF2B5EF4-FFF2-40B4-BE49-F238E27FC236}">
                  <a16:creationId xmlns:a16="http://schemas.microsoft.com/office/drawing/2014/main" id="{EF54554A-B97C-6401-54C8-7F710106D8AC}"/>
                </a:ext>
              </a:extLst>
            </p:cNvPr>
            <p:cNvSpPr/>
            <p:nvPr/>
          </p:nvSpPr>
          <p:spPr>
            <a:xfrm>
              <a:off x="2807925" y="3518058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272;p51">
              <a:extLst>
                <a:ext uri="{FF2B5EF4-FFF2-40B4-BE49-F238E27FC236}">
                  <a16:creationId xmlns:a16="http://schemas.microsoft.com/office/drawing/2014/main" id="{F0D91EB8-E914-DC2D-AB49-FC7C0D5440A3}"/>
                </a:ext>
              </a:extLst>
            </p:cNvPr>
            <p:cNvSpPr/>
            <p:nvPr/>
          </p:nvSpPr>
          <p:spPr>
            <a:xfrm>
              <a:off x="2807925" y="3369817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273;p51">
              <a:extLst>
                <a:ext uri="{FF2B5EF4-FFF2-40B4-BE49-F238E27FC236}">
                  <a16:creationId xmlns:a16="http://schemas.microsoft.com/office/drawing/2014/main" id="{2D0FA921-D950-280E-B419-137AECF1C507}"/>
                </a:ext>
              </a:extLst>
            </p:cNvPr>
            <p:cNvSpPr/>
            <p:nvPr/>
          </p:nvSpPr>
          <p:spPr>
            <a:xfrm>
              <a:off x="2807925" y="3221540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74;p51">
              <a:extLst>
                <a:ext uri="{FF2B5EF4-FFF2-40B4-BE49-F238E27FC236}">
                  <a16:creationId xmlns:a16="http://schemas.microsoft.com/office/drawing/2014/main" id="{FD83401B-D137-0818-9D5D-CF563C67D227}"/>
                </a:ext>
              </a:extLst>
            </p:cNvPr>
            <p:cNvSpPr/>
            <p:nvPr/>
          </p:nvSpPr>
          <p:spPr>
            <a:xfrm>
              <a:off x="2952212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1275;p51">
              <a:extLst>
                <a:ext uri="{FF2B5EF4-FFF2-40B4-BE49-F238E27FC236}">
                  <a16:creationId xmlns:a16="http://schemas.microsoft.com/office/drawing/2014/main" id="{041FE4E3-502C-A84E-BE80-059E00369DBE}"/>
                </a:ext>
              </a:extLst>
            </p:cNvPr>
            <p:cNvSpPr/>
            <p:nvPr/>
          </p:nvSpPr>
          <p:spPr>
            <a:xfrm>
              <a:off x="3098569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1276;p51">
              <a:extLst>
                <a:ext uri="{FF2B5EF4-FFF2-40B4-BE49-F238E27FC236}">
                  <a16:creationId xmlns:a16="http://schemas.microsoft.com/office/drawing/2014/main" id="{D35F9B51-708A-3035-5663-5C8C2651BC74}"/>
                </a:ext>
              </a:extLst>
            </p:cNvPr>
            <p:cNvSpPr/>
            <p:nvPr/>
          </p:nvSpPr>
          <p:spPr>
            <a:xfrm>
              <a:off x="3244888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1277;p51">
              <a:extLst>
                <a:ext uri="{FF2B5EF4-FFF2-40B4-BE49-F238E27FC236}">
                  <a16:creationId xmlns:a16="http://schemas.microsoft.com/office/drawing/2014/main" id="{0954BAE5-4815-ED2B-11ED-1BF003340B7F}"/>
                </a:ext>
              </a:extLst>
            </p:cNvPr>
            <p:cNvSpPr/>
            <p:nvPr/>
          </p:nvSpPr>
          <p:spPr>
            <a:xfrm>
              <a:off x="3391245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1278;p51">
              <a:extLst>
                <a:ext uri="{FF2B5EF4-FFF2-40B4-BE49-F238E27FC236}">
                  <a16:creationId xmlns:a16="http://schemas.microsoft.com/office/drawing/2014/main" id="{DE57C33F-0FA6-0E49-A372-E99DCEA0CE7F}"/>
                </a:ext>
              </a:extLst>
            </p:cNvPr>
            <p:cNvSpPr/>
            <p:nvPr/>
          </p:nvSpPr>
          <p:spPr>
            <a:xfrm>
              <a:off x="3537564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1279;p51">
              <a:extLst>
                <a:ext uri="{FF2B5EF4-FFF2-40B4-BE49-F238E27FC236}">
                  <a16:creationId xmlns:a16="http://schemas.microsoft.com/office/drawing/2014/main" id="{C8398EF9-0CC5-B4CF-6C2E-B4CC935F150C}"/>
                </a:ext>
              </a:extLst>
            </p:cNvPr>
            <p:cNvSpPr/>
            <p:nvPr/>
          </p:nvSpPr>
          <p:spPr>
            <a:xfrm>
              <a:off x="368392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1280;p51">
              <a:extLst>
                <a:ext uri="{FF2B5EF4-FFF2-40B4-BE49-F238E27FC236}">
                  <a16:creationId xmlns:a16="http://schemas.microsoft.com/office/drawing/2014/main" id="{1063F44F-12F2-B447-378D-A7FF2AFCAA65}"/>
                </a:ext>
              </a:extLst>
            </p:cNvPr>
            <p:cNvSpPr/>
            <p:nvPr/>
          </p:nvSpPr>
          <p:spPr>
            <a:xfrm>
              <a:off x="383024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1281;p51">
              <a:extLst>
                <a:ext uri="{FF2B5EF4-FFF2-40B4-BE49-F238E27FC236}">
                  <a16:creationId xmlns:a16="http://schemas.microsoft.com/office/drawing/2014/main" id="{E3534879-40A6-971A-46DE-C1BFA1C9656B}"/>
                </a:ext>
              </a:extLst>
            </p:cNvPr>
            <p:cNvSpPr/>
            <p:nvPr/>
          </p:nvSpPr>
          <p:spPr>
            <a:xfrm>
              <a:off x="2820336" y="3373437"/>
              <a:ext cx="1010420" cy="725282"/>
            </a:xfrm>
            <a:custGeom>
              <a:avLst/>
              <a:gdLst/>
              <a:ahLst/>
              <a:cxnLst/>
              <a:rect l="l" t="t" r="r" b="b"/>
              <a:pathLst>
                <a:path w="2434748" h="1747668" extrusionOk="0">
                  <a:moveTo>
                    <a:pt x="0" y="1747668"/>
                  </a:moveTo>
                  <a:lnTo>
                    <a:pt x="317936" y="1421005"/>
                  </a:lnTo>
                  <a:lnTo>
                    <a:pt x="1023540" y="1071008"/>
                  </a:lnTo>
                  <a:lnTo>
                    <a:pt x="1384402" y="706138"/>
                  </a:lnTo>
                  <a:lnTo>
                    <a:pt x="1729145" y="1087751"/>
                  </a:lnTo>
                  <a:lnTo>
                    <a:pt x="1917591" y="706138"/>
                  </a:lnTo>
                  <a:lnTo>
                    <a:pt x="243474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1282;p51">
              <a:extLst>
                <a:ext uri="{FF2B5EF4-FFF2-40B4-BE49-F238E27FC236}">
                  <a16:creationId xmlns:a16="http://schemas.microsoft.com/office/drawing/2014/main" id="{8F28449A-37AA-CAB9-89BD-31F148927D9C}"/>
                </a:ext>
              </a:extLst>
            </p:cNvPr>
            <p:cNvSpPr/>
            <p:nvPr/>
          </p:nvSpPr>
          <p:spPr>
            <a:xfrm>
              <a:off x="3796867" y="33364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1283;p51">
              <a:extLst>
                <a:ext uri="{FF2B5EF4-FFF2-40B4-BE49-F238E27FC236}">
                  <a16:creationId xmlns:a16="http://schemas.microsoft.com/office/drawing/2014/main" id="{1BF75EBF-7CBE-C3BE-380D-EB2B2B0A4A55}"/>
                </a:ext>
              </a:extLst>
            </p:cNvPr>
            <p:cNvSpPr/>
            <p:nvPr/>
          </p:nvSpPr>
          <p:spPr>
            <a:xfrm>
              <a:off x="3357854" y="36329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1284;p51">
              <a:extLst>
                <a:ext uri="{FF2B5EF4-FFF2-40B4-BE49-F238E27FC236}">
                  <a16:creationId xmlns:a16="http://schemas.microsoft.com/office/drawing/2014/main" id="{76E724A4-B5C4-329B-AC31-473599245E8A}"/>
                </a:ext>
              </a:extLst>
            </p:cNvPr>
            <p:cNvSpPr/>
            <p:nvPr/>
          </p:nvSpPr>
          <p:spPr>
            <a:xfrm>
              <a:off x="3502254" y="37773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1285;p51">
              <a:extLst>
                <a:ext uri="{FF2B5EF4-FFF2-40B4-BE49-F238E27FC236}">
                  <a16:creationId xmlns:a16="http://schemas.microsoft.com/office/drawing/2014/main" id="{E80F3051-2E75-7AD6-D1E2-01CC8E960B4E}"/>
                </a:ext>
              </a:extLst>
            </p:cNvPr>
            <p:cNvSpPr/>
            <p:nvPr/>
          </p:nvSpPr>
          <p:spPr>
            <a:xfrm>
              <a:off x="3211542" y="37812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1286;p51">
              <a:extLst>
                <a:ext uri="{FF2B5EF4-FFF2-40B4-BE49-F238E27FC236}">
                  <a16:creationId xmlns:a16="http://schemas.microsoft.com/office/drawing/2014/main" id="{DF2FCE90-6D94-EE03-D571-55C13930491C}"/>
                </a:ext>
              </a:extLst>
            </p:cNvPr>
            <p:cNvSpPr/>
            <p:nvPr/>
          </p:nvSpPr>
          <p:spPr>
            <a:xfrm>
              <a:off x="2920217" y="3928142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1207;p51">
            <a:extLst>
              <a:ext uri="{FF2B5EF4-FFF2-40B4-BE49-F238E27FC236}">
                <a16:creationId xmlns:a16="http://schemas.microsoft.com/office/drawing/2014/main" id="{AE554455-65DA-8948-BEA9-46676867F925}"/>
              </a:ext>
            </a:extLst>
          </p:cNvPr>
          <p:cNvGrpSpPr/>
          <p:nvPr/>
        </p:nvGrpSpPr>
        <p:grpSpPr>
          <a:xfrm>
            <a:off x="6338715" y="2935333"/>
            <a:ext cx="807299" cy="711380"/>
            <a:chOff x="834883" y="1677555"/>
            <a:chExt cx="1168346" cy="1029528"/>
          </a:xfrm>
        </p:grpSpPr>
        <p:sp>
          <p:nvSpPr>
            <p:cNvPr id="845" name="Google Shape;1208;p51">
              <a:extLst>
                <a:ext uri="{FF2B5EF4-FFF2-40B4-BE49-F238E27FC236}">
                  <a16:creationId xmlns:a16="http://schemas.microsoft.com/office/drawing/2014/main" id="{71F9FF77-9991-6EEF-F2B9-9726E76B3A5F}"/>
                </a:ext>
              </a:extLst>
            </p:cNvPr>
            <p:cNvSpPr/>
            <p:nvPr/>
          </p:nvSpPr>
          <p:spPr>
            <a:xfrm>
              <a:off x="834883" y="2557394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1209;p51">
              <a:extLst>
                <a:ext uri="{FF2B5EF4-FFF2-40B4-BE49-F238E27FC236}">
                  <a16:creationId xmlns:a16="http://schemas.microsoft.com/office/drawing/2014/main" id="{20DAAAA5-88DB-008C-6E9D-B2C8EBC20F83}"/>
                </a:ext>
              </a:extLst>
            </p:cNvPr>
            <p:cNvSpPr/>
            <p:nvPr/>
          </p:nvSpPr>
          <p:spPr>
            <a:xfrm>
              <a:off x="834883" y="2409116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1210;p51">
              <a:extLst>
                <a:ext uri="{FF2B5EF4-FFF2-40B4-BE49-F238E27FC236}">
                  <a16:creationId xmlns:a16="http://schemas.microsoft.com/office/drawing/2014/main" id="{B3AB42EA-C9FE-D1EA-5BB0-645EAD61A1AE}"/>
                </a:ext>
              </a:extLst>
            </p:cNvPr>
            <p:cNvSpPr/>
            <p:nvPr/>
          </p:nvSpPr>
          <p:spPr>
            <a:xfrm>
              <a:off x="834883" y="2260876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1211;p51">
              <a:extLst>
                <a:ext uri="{FF2B5EF4-FFF2-40B4-BE49-F238E27FC236}">
                  <a16:creationId xmlns:a16="http://schemas.microsoft.com/office/drawing/2014/main" id="{5930B31F-2FFF-FB63-D0CF-FBD1C2A1FDB6}"/>
                </a:ext>
              </a:extLst>
            </p:cNvPr>
            <p:cNvSpPr/>
            <p:nvPr/>
          </p:nvSpPr>
          <p:spPr>
            <a:xfrm>
              <a:off x="834883" y="2112598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1212;p51">
              <a:extLst>
                <a:ext uri="{FF2B5EF4-FFF2-40B4-BE49-F238E27FC236}">
                  <a16:creationId xmlns:a16="http://schemas.microsoft.com/office/drawing/2014/main" id="{E82C69EB-3F4F-C938-A7A1-130C9504AA6D}"/>
                </a:ext>
              </a:extLst>
            </p:cNvPr>
            <p:cNvSpPr/>
            <p:nvPr/>
          </p:nvSpPr>
          <p:spPr>
            <a:xfrm>
              <a:off x="834883" y="1964321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1213;p51">
              <a:extLst>
                <a:ext uri="{FF2B5EF4-FFF2-40B4-BE49-F238E27FC236}">
                  <a16:creationId xmlns:a16="http://schemas.microsoft.com/office/drawing/2014/main" id="{F1C1F528-BD8B-8327-36EC-DF3CEF7E43DE}"/>
                </a:ext>
              </a:extLst>
            </p:cNvPr>
            <p:cNvSpPr/>
            <p:nvPr/>
          </p:nvSpPr>
          <p:spPr>
            <a:xfrm>
              <a:off x="834883" y="1816080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1214;p51">
              <a:extLst>
                <a:ext uri="{FF2B5EF4-FFF2-40B4-BE49-F238E27FC236}">
                  <a16:creationId xmlns:a16="http://schemas.microsoft.com/office/drawing/2014/main" id="{2EF74DC1-4D0D-9477-EAE4-EBEF74F6A2C4}"/>
                </a:ext>
              </a:extLst>
            </p:cNvPr>
            <p:cNvSpPr/>
            <p:nvPr/>
          </p:nvSpPr>
          <p:spPr>
            <a:xfrm>
              <a:off x="979171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1215;p51">
              <a:extLst>
                <a:ext uri="{FF2B5EF4-FFF2-40B4-BE49-F238E27FC236}">
                  <a16:creationId xmlns:a16="http://schemas.microsoft.com/office/drawing/2014/main" id="{146A88C9-DC09-C230-9C44-F7C75A5CEE87}"/>
                </a:ext>
              </a:extLst>
            </p:cNvPr>
            <p:cNvSpPr/>
            <p:nvPr/>
          </p:nvSpPr>
          <p:spPr>
            <a:xfrm>
              <a:off x="1125528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1216;p51">
              <a:extLst>
                <a:ext uri="{FF2B5EF4-FFF2-40B4-BE49-F238E27FC236}">
                  <a16:creationId xmlns:a16="http://schemas.microsoft.com/office/drawing/2014/main" id="{E03B217F-5800-1AF4-4457-52263589F673}"/>
                </a:ext>
              </a:extLst>
            </p:cNvPr>
            <p:cNvSpPr/>
            <p:nvPr/>
          </p:nvSpPr>
          <p:spPr>
            <a:xfrm>
              <a:off x="1271847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1217;p51">
              <a:extLst>
                <a:ext uri="{FF2B5EF4-FFF2-40B4-BE49-F238E27FC236}">
                  <a16:creationId xmlns:a16="http://schemas.microsoft.com/office/drawing/2014/main" id="{6476B8B9-6A03-85C5-464B-2705FC25E694}"/>
                </a:ext>
              </a:extLst>
            </p:cNvPr>
            <p:cNvSpPr/>
            <p:nvPr/>
          </p:nvSpPr>
          <p:spPr>
            <a:xfrm>
              <a:off x="1418203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1218;p51">
              <a:extLst>
                <a:ext uri="{FF2B5EF4-FFF2-40B4-BE49-F238E27FC236}">
                  <a16:creationId xmlns:a16="http://schemas.microsoft.com/office/drawing/2014/main" id="{D2A96E07-53CB-CA4D-24E1-2D176CB096E8}"/>
                </a:ext>
              </a:extLst>
            </p:cNvPr>
            <p:cNvSpPr/>
            <p:nvPr/>
          </p:nvSpPr>
          <p:spPr>
            <a:xfrm>
              <a:off x="1564523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1219;p51">
              <a:extLst>
                <a:ext uri="{FF2B5EF4-FFF2-40B4-BE49-F238E27FC236}">
                  <a16:creationId xmlns:a16="http://schemas.microsoft.com/office/drawing/2014/main" id="{8258E386-9724-0DEC-F8D5-EF4DF207C89A}"/>
                </a:ext>
              </a:extLst>
            </p:cNvPr>
            <p:cNvSpPr/>
            <p:nvPr/>
          </p:nvSpPr>
          <p:spPr>
            <a:xfrm>
              <a:off x="1710879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1220;p51">
              <a:extLst>
                <a:ext uri="{FF2B5EF4-FFF2-40B4-BE49-F238E27FC236}">
                  <a16:creationId xmlns:a16="http://schemas.microsoft.com/office/drawing/2014/main" id="{5970E1F1-F79C-E24D-7378-50B0C5DA7CDF}"/>
                </a:ext>
              </a:extLst>
            </p:cNvPr>
            <p:cNvSpPr/>
            <p:nvPr/>
          </p:nvSpPr>
          <p:spPr>
            <a:xfrm>
              <a:off x="1857236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1221;p51">
              <a:extLst>
                <a:ext uri="{FF2B5EF4-FFF2-40B4-BE49-F238E27FC236}">
                  <a16:creationId xmlns:a16="http://schemas.microsoft.com/office/drawing/2014/main" id="{3B0A9E50-9135-47F5-4966-12BA2478EA27}"/>
                </a:ext>
              </a:extLst>
            </p:cNvPr>
            <p:cNvSpPr/>
            <p:nvPr/>
          </p:nvSpPr>
          <p:spPr>
            <a:xfrm>
              <a:off x="865765" y="2045600"/>
              <a:ext cx="991978" cy="613840"/>
            </a:xfrm>
            <a:custGeom>
              <a:avLst/>
              <a:gdLst/>
              <a:ahLst/>
              <a:cxnLst/>
              <a:rect l="l" t="t" r="r" b="b"/>
              <a:pathLst>
                <a:path w="2390308" h="1479133" extrusionOk="0">
                  <a:moveTo>
                    <a:pt x="0" y="1479133"/>
                  </a:moveTo>
                  <a:lnTo>
                    <a:pt x="524372" y="689102"/>
                  </a:lnTo>
                  <a:cubicBezTo>
                    <a:pt x="566763" y="625248"/>
                    <a:pt x="665528" y="645998"/>
                    <a:pt x="678620" y="721608"/>
                  </a:cubicBezTo>
                  <a:cubicBezTo>
                    <a:pt x="686724" y="768631"/>
                    <a:pt x="724395" y="791964"/>
                    <a:pt x="762156" y="791964"/>
                  </a:cubicBezTo>
                  <a:cubicBezTo>
                    <a:pt x="800362" y="791964"/>
                    <a:pt x="838656" y="767918"/>
                    <a:pt x="846048" y="720005"/>
                  </a:cubicBezTo>
                  <a:lnTo>
                    <a:pt x="945437" y="72021"/>
                  </a:lnTo>
                  <a:cubicBezTo>
                    <a:pt x="958083" y="-10179"/>
                    <a:pt x="1069049" y="-27011"/>
                    <a:pt x="1105562" y="47620"/>
                  </a:cubicBezTo>
                  <a:lnTo>
                    <a:pt x="1619425" y="1100104"/>
                  </a:lnTo>
                  <a:cubicBezTo>
                    <a:pt x="1648191" y="1159149"/>
                    <a:pt x="1730302" y="1164403"/>
                    <a:pt x="1766460" y="1109544"/>
                  </a:cubicBezTo>
                  <a:lnTo>
                    <a:pt x="2390309" y="16152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1222;p51">
              <a:extLst>
                <a:ext uri="{FF2B5EF4-FFF2-40B4-BE49-F238E27FC236}">
                  <a16:creationId xmlns:a16="http://schemas.microsoft.com/office/drawing/2014/main" id="{09EB55A5-CC25-E04D-2BAB-395D22C20E46}"/>
                </a:ext>
              </a:extLst>
            </p:cNvPr>
            <p:cNvSpPr/>
            <p:nvPr/>
          </p:nvSpPr>
          <p:spPr>
            <a:xfrm>
              <a:off x="834883" y="1677555"/>
              <a:ext cx="1168346" cy="1028604"/>
            </a:xfrm>
            <a:custGeom>
              <a:avLst/>
              <a:gdLst/>
              <a:ahLst/>
              <a:cxnLst/>
              <a:rect l="l" t="t" r="r" b="b"/>
              <a:pathLst>
                <a:path w="2815292" h="2478564" extrusionOk="0">
                  <a:moveTo>
                    <a:pt x="2500562" y="2478565"/>
                  </a:moveTo>
                  <a:lnTo>
                    <a:pt x="314730" y="2478565"/>
                  </a:lnTo>
                  <a:cubicBezTo>
                    <a:pt x="141602" y="2478565"/>
                    <a:pt x="0" y="2336963"/>
                    <a:pt x="0" y="2163835"/>
                  </a:cubicBezTo>
                  <a:lnTo>
                    <a:pt x="0" y="314730"/>
                  </a:lnTo>
                  <a:cubicBezTo>
                    <a:pt x="0" y="141602"/>
                    <a:pt x="141602" y="0"/>
                    <a:pt x="314730" y="0"/>
                  </a:cubicBezTo>
                  <a:lnTo>
                    <a:pt x="2500562" y="0"/>
                  </a:lnTo>
                  <a:cubicBezTo>
                    <a:pt x="2673691" y="0"/>
                    <a:pt x="2815292" y="141602"/>
                    <a:pt x="2815292" y="314730"/>
                  </a:cubicBezTo>
                  <a:lnTo>
                    <a:pt x="2815292" y="2163835"/>
                  </a:lnTo>
                  <a:cubicBezTo>
                    <a:pt x="2815292" y="2336963"/>
                    <a:pt x="2673691" y="2478565"/>
                    <a:pt x="2500562" y="24785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1223;p51">
              <a:extLst>
                <a:ext uri="{FF2B5EF4-FFF2-40B4-BE49-F238E27FC236}">
                  <a16:creationId xmlns:a16="http://schemas.microsoft.com/office/drawing/2014/main" id="{5C446EA5-325B-9A56-F244-1F24783FCBD4}"/>
                </a:ext>
              </a:extLst>
            </p:cNvPr>
            <p:cNvSpPr/>
            <p:nvPr/>
          </p:nvSpPr>
          <p:spPr>
            <a:xfrm>
              <a:off x="1822004" y="2077354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1224;p51">
              <a:extLst>
                <a:ext uri="{FF2B5EF4-FFF2-40B4-BE49-F238E27FC236}">
                  <a16:creationId xmlns:a16="http://schemas.microsoft.com/office/drawing/2014/main" id="{F4131C61-0668-4D0B-4542-2EC968517A92}"/>
                </a:ext>
              </a:extLst>
            </p:cNvPr>
            <p:cNvSpPr/>
            <p:nvPr/>
          </p:nvSpPr>
          <p:spPr>
            <a:xfrm>
              <a:off x="1531729" y="2485579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1225;p51">
              <a:extLst>
                <a:ext uri="{FF2B5EF4-FFF2-40B4-BE49-F238E27FC236}">
                  <a16:creationId xmlns:a16="http://schemas.microsoft.com/office/drawing/2014/main" id="{3D7F45D5-9DFA-63A5-402F-6051C787FD8E}"/>
                </a:ext>
              </a:extLst>
            </p:cNvPr>
            <p:cNvSpPr/>
            <p:nvPr/>
          </p:nvSpPr>
          <p:spPr>
            <a:xfrm>
              <a:off x="1237554" y="2011279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1226;p51">
              <a:extLst>
                <a:ext uri="{FF2B5EF4-FFF2-40B4-BE49-F238E27FC236}">
                  <a16:creationId xmlns:a16="http://schemas.microsoft.com/office/drawing/2014/main" id="{A6C560A0-8079-6C0D-60B8-96EB4A1E7D99}"/>
                </a:ext>
              </a:extLst>
            </p:cNvPr>
            <p:cNvSpPr/>
            <p:nvPr/>
          </p:nvSpPr>
          <p:spPr>
            <a:xfrm>
              <a:off x="1085929" y="2280829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" name="Google Shape;1180;p51">
            <a:extLst>
              <a:ext uri="{FF2B5EF4-FFF2-40B4-BE49-F238E27FC236}">
                <a16:creationId xmlns:a16="http://schemas.microsoft.com/office/drawing/2014/main" id="{B8485518-C0B7-C421-C8EF-ED769F7D2587}"/>
              </a:ext>
            </a:extLst>
          </p:cNvPr>
          <p:cNvGrpSpPr/>
          <p:nvPr/>
        </p:nvGrpSpPr>
        <p:grpSpPr>
          <a:xfrm>
            <a:off x="4928551" y="4192081"/>
            <a:ext cx="1431503" cy="438741"/>
            <a:chOff x="4000534" y="1707291"/>
            <a:chExt cx="1862842" cy="570942"/>
          </a:xfrm>
        </p:grpSpPr>
        <p:sp>
          <p:nvSpPr>
            <p:cNvPr id="865" name="Google Shape;1181;p51">
              <a:extLst>
                <a:ext uri="{FF2B5EF4-FFF2-40B4-BE49-F238E27FC236}">
                  <a16:creationId xmlns:a16="http://schemas.microsoft.com/office/drawing/2014/main" id="{6CB25E62-3D2E-47C0-9672-5EF8F4C976D4}"/>
                </a:ext>
              </a:extLst>
            </p:cNvPr>
            <p:cNvSpPr/>
            <p:nvPr/>
          </p:nvSpPr>
          <p:spPr>
            <a:xfrm>
              <a:off x="4000534" y="1707291"/>
              <a:ext cx="1862842" cy="570942"/>
            </a:xfrm>
            <a:custGeom>
              <a:avLst/>
              <a:gdLst/>
              <a:ahLst/>
              <a:cxnLst/>
              <a:rect l="l" t="t" r="r" b="b"/>
              <a:pathLst>
                <a:path w="4488775" h="1375763" extrusionOk="0">
                  <a:moveTo>
                    <a:pt x="4385914" y="1375763"/>
                  </a:moveTo>
                  <a:lnTo>
                    <a:pt x="102772" y="1375763"/>
                  </a:lnTo>
                  <a:cubicBezTo>
                    <a:pt x="46220" y="1375763"/>
                    <a:pt x="0" y="1329542"/>
                    <a:pt x="0" y="1272991"/>
                  </a:cubicBezTo>
                  <a:lnTo>
                    <a:pt x="0" y="102773"/>
                  </a:lnTo>
                  <a:cubicBezTo>
                    <a:pt x="0" y="46221"/>
                    <a:pt x="46220" y="0"/>
                    <a:pt x="102772" y="0"/>
                  </a:cubicBezTo>
                  <a:lnTo>
                    <a:pt x="4386003" y="0"/>
                  </a:lnTo>
                  <a:cubicBezTo>
                    <a:pt x="4442555" y="0"/>
                    <a:pt x="4488776" y="46221"/>
                    <a:pt x="4488776" y="102773"/>
                  </a:cubicBezTo>
                  <a:lnTo>
                    <a:pt x="4488776" y="1272991"/>
                  </a:lnTo>
                  <a:cubicBezTo>
                    <a:pt x="4488687" y="1329453"/>
                    <a:pt x="4442465" y="1375763"/>
                    <a:pt x="4385914" y="13757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1182;p51">
              <a:extLst>
                <a:ext uri="{FF2B5EF4-FFF2-40B4-BE49-F238E27FC236}">
                  <a16:creationId xmlns:a16="http://schemas.microsoft.com/office/drawing/2014/main" id="{FB45DDCB-94D7-952C-A7BA-CE1169B53413}"/>
                </a:ext>
              </a:extLst>
            </p:cNvPr>
            <p:cNvSpPr/>
            <p:nvPr/>
          </p:nvSpPr>
          <p:spPr>
            <a:xfrm>
              <a:off x="4083686" y="1835880"/>
              <a:ext cx="1693754" cy="330376"/>
            </a:xfrm>
            <a:custGeom>
              <a:avLst/>
              <a:gdLst/>
              <a:ahLst/>
              <a:cxnLst/>
              <a:rect l="l" t="t" r="r" b="b"/>
              <a:pathLst>
                <a:path w="4081336" h="796086" extrusionOk="0">
                  <a:moveTo>
                    <a:pt x="4075726" y="796087"/>
                  </a:moveTo>
                  <a:cubicBezTo>
                    <a:pt x="4088640" y="744344"/>
                    <a:pt x="4071897" y="67328"/>
                    <a:pt x="4081336" y="0"/>
                  </a:cubicBezTo>
                  <a:cubicBezTo>
                    <a:pt x="4006618" y="219883"/>
                    <a:pt x="3777650" y="434513"/>
                    <a:pt x="3572728" y="536929"/>
                  </a:cubicBezTo>
                  <a:cubicBezTo>
                    <a:pt x="3232795" y="706762"/>
                    <a:pt x="2911208" y="177225"/>
                    <a:pt x="2503056" y="227097"/>
                  </a:cubicBezTo>
                  <a:cubicBezTo>
                    <a:pt x="2296353" y="252390"/>
                    <a:pt x="2040491" y="405034"/>
                    <a:pt x="1844742" y="466930"/>
                  </a:cubicBezTo>
                  <a:cubicBezTo>
                    <a:pt x="1469542" y="585554"/>
                    <a:pt x="1194709" y="609600"/>
                    <a:pt x="837321" y="433978"/>
                  </a:cubicBezTo>
                  <a:cubicBezTo>
                    <a:pt x="586534" y="310722"/>
                    <a:pt x="426141" y="53613"/>
                    <a:pt x="0" y="86653"/>
                  </a:cubicBezTo>
                  <a:lnTo>
                    <a:pt x="0" y="795998"/>
                  </a:lnTo>
                  <a:lnTo>
                    <a:pt x="4075726" y="79599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1183;p51">
              <a:extLst>
                <a:ext uri="{FF2B5EF4-FFF2-40B4-BE49-F238E27FC236}">
                  <a16:creationId xmlns:a16="http://schemas.microsoft.com/office/drawing/2014/main" id="{A4F5D611-652A-C7A5-59FE-71B47054A0D2}"/>
                </a:ext>
              </a:extLst>
            </p:cNvPr>
            <p:cNvSpPr/>
            <p:nvPr/>
          </p:nvSpPr>
          <p:spPr>
            <a:xfrm>
              <a:off x="4063521" y="1810566"/>
              <a:ext cx="1743424" cy="270660"/>
            </a:xfrm>
            <a:custGeom>
              <a:avLst/>
              <a:gdLst/>
              <a:ahLst/>
              <a:cxnLst/>
              <a:rect l="l" t="t" r="r" b="b"/>
              <a:pathLst>
                <a:path w="4201022" h="652193" extrusionOk="0">
                  <a:moveTo>
                    <a:pt x="3448304" y="652193"/>
                  </a:moveTo>
                  <a:cubicBezTo>
                    <a:pt x="3317478" y="652193"/>
                    <a:pt x="3216308" y="582105"/>
                    <a:pt x="3118077" y="514065"/>
                  </a:cubicBezTo>
                  <a:cubicBezTo>
                    <a:pt x="3098307" y="500350"/>
                    <a:pt x="3078447" y="486546"/>
                    <a:pt x="3058231" y="473365"/>
                  </a:cubicBezTo>
                  <a:cubicBezTo>
                    <a:pt x="2875752" y="353493"/>
                    <a:pt x="2736733" y="294270"/>
                    <a:pt x="2524864" y="324283"/>
                  </a:cubicBezTo>
                  <a:cubicBezTo>
                    <a:pt x="2366342" y="346725"/>
                    <a:pt x="2214855" y="408264"/>
                    <a:pt x="2068354" y="467665"/>
                  </a:cubicBezTo>
                  <a:cubicBezTo>
                    <a:pt x="1907071" y="533123"/>
                    <a:pt x="1740266" y="600807"/>
                    <a:pt x="1559835" y="619420"/>
                  </a:cubicBezTo>
                  <a:cubicBezTo>
                    <a:pt x="1204762" y="656112"/>
                    <a:pt x="965820" y="558237"/>
                    <a:pt x="716102" y="399982"/>
                  </a:cubicBezTo>
                  <a:lnTo>
                    <a:pt x="686446" y="381101"/>
                  </a:lnTo>
                  <a:cubicBezTo>
                    <a:pt x="499692" y="262031"/>
                    <a:pt x="243829" y="99056"/>
                    <a:pt x="36592" y="187935"/>
                  </a:cubicBezTo>
                  <a:cubicBezTo>
                    <a:pt x="23233" y="193724"/>
                    <a:pt x="7826" y="187490"/>
                    <a:pt x="2127" y="174220"/>
                  </a:cubicBezTo>
                  <a:cubicBezTo>
                    <a:pt x="-3573" y="160862"/>
                    <a:pt x="2572" y="145455"/>
                    <a:pt x="15930" y="139755"/>
                  </a:cubicBezTo>
                  <a:cubicBezTo>
                    <a:pt x="248638" y="39921"/>
                    <a:pt x="517949" y="211535"/>
                    <a:pt x="714677" y="336929"/>
                  </a:cubicBezTo>
                  <a:lnTo>
                    <a:pt x="744156" y="355720"/>
                  </a:lnTo>
                  <a:cubicBezTo>
                    <a:pt x="991468" y="512461"/>
                    <a:pt x="1213401" y="602588"/>
                    <a:pt x="1554402" y="567232"/>
                  </a:cubicBezTo>
                  <a:cubicBezTo>
                    <a:pt x="1727442" y="549331"/>
                    <a:pt x="1890684" y="483072"/>
                    <a:pt x="2048584" y="419040"/>
                  </a:cubicBezTo>
                  <a:cubicBezTo>
                    <a:pt x="2198023" y="358392"/>
                    <a:pt x="2352538" y="295695"/>
                    <a:pt x="2517473" y="272362"/>
                  </a:cubicBezTo>
                  <a:cubicBezTo>
                    <a:pt x="2745728" y="240123"/>
                    <a:pt x="2893741" y="302642"/>
                    <a:pt x="3086996" y="429549"/>
                  </a:cubicBezTo>
                  <a:cubicBezTo>
                    <a:pt x="3107569" y="443086"/>
                    <a:pt x="3127785" y="457068"/>
                    <a:pt x="3147912" y="470961"/>
                  </a:cubicBezTo>
                  <a:cubicBezTo>
                    <a:pt x="3252644" y="543454"/>
                    <a:pt x="3351498" y="612028"/>
                    <a:pt x="3482769" y="597868"/>
                  </a:cubicBezTo>
                  <a:cubicBezTo>
                    <a:pt x="3829827" y="560642"/>
                    <a:pt x="4072509" y="148305"/>
                    <a:pt x="4152215" y="12937"/>
                  </a:cubicBezTo>
                  <a:cubicBezTo>
                    <a:pt x="4159608" y="380"/>
                    <a:pt x="4175638" y="-3717"/>
                    <a:pt x="4188106" y="3675"/>
                  </a:cubicBezTo>
                  <a:cubicBezTo>
                    <a:pt x="4200574" y="10978"/>
                    <a:pt x="4204760" y="27097"/>
                    <a:pt x="4197368" y="39565"/>
                  </a:cubicBezTo>
                  <a:cubicBezTo>
                    <a:pt x="4114278" y="180722"/>
                    <a:pt x="3861532" y="609980"/>
                    <a:pt x="3488291" y="650145"/>
                  </a:cubicBezTo>
                  <a:cubicBezTo>
                    <a:pt x="3474665" y="651481"/>
                    <a:pt x="3461306" y="652193"/>
                    <a:pt x="3448304" y="652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1184;p51">
              <a:extLst>
                <a:ext uri="{FF2B5EF4-FFF2-40B4-BE49-F238E27FC236}">
                  <a16:creationId xmlns:a16="http://schemas.microsoft.com/office/drawing/2014/main" id="{326C3EDE-247A-BDFF-0282-B5B338F2B7D1}"/>
                </a:ext>
              </a:extLst>
            </p:cNvPr>
            <p:cNvSpPr/>
            <p:nvPr/>
          </p:nvSpPr>
          <p:spPr>
            <a:xfrm>
              <a:off x="4309168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1185;p51">
              <a:extLst>
                <a:ext uri="{FF2B5EF4-FFF2-40B4-BE49-F238E27FC236}">
                  <a16:creationId xmlns:a16="http://schemas.microsoft.com/office/drawing/2014/main" id="{33EBD26B-ACBD-64F2-ECC7-344747C8E73A}"/>
                </a:ext>
              </a:extLst>
            </p:cNvPr>
            <p:cNvSpPr/>
            <p:nvPr/>
          </p:nvSpPr>
          <p:spPr>
            <a:xfrm>
              <a:off x="4611854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1186;p51">
              <a:extLst>
                <a:ext uri="{FF2B5EF4-FFF2-40B4-BE49-F238E27FC236}">
                  <a16:creationId xmlns:a16="http://schemas.microsoft.com/office/drawing/2014/main" id="{367180D3-6FA9-6325-C737-427CEF9D7A18}"/>
                </a:ext>
              </a:extLst>
            </p:cNvPr>
            <p:cNvSpPr/>
            <p:nvPr/>
          </p:nvSpPr>
          <p:spPr>
            <a:xfrm>
              <a:off x="4908187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1187;p51">
              <a:extLst>
                <a:ext uri="{FF2B5EF4-FFF2-40B4-BE49-F238E27FC236}">
                  <a16:creationId xmlns:a16="http://schemas.microsoft.com/office/drawing/2014/main" id="{3CDDD505-6DA8-E99B-F737-3E769A96DA13}"/>
                </a:ext>
              </a:extLst>
            </p:cNvPr>
            <p:cNvSpPr/>
            <p:nvPr/>
          </p:nvSpPr>
          <p:spPr>
            <a:xfrm>
              <a:off x="5200272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1" y="978388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1188;p51">
              <a:extLst>
                <a:ext uri="{FF2B5EF4-FFF2-40B4-BE49-F238E27FC236}">
                  <a16:creationId xmlns:a16="http://schemas.microsoft.com/office/drawing/2014/main" id="{A6D21351-6E60-371E-0C80-22A4E302EDF0}"/>
                </a:ext>
              </a:extLst>
            </p:cNvPr>
            <p:cNvSpPr/>
            <p:nvPr/>
          </p:nvSpPr>
          <p:spPr>
            <a:xfrm>
              <a:off x="5530442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-1" y="978388"/>
                  </a:moveTo>
                  <a:lnTo>
                    <a:pt x="-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1189;p51">
              <a:extLst>
                <a:ext uri="{FF2B5EF4-FFF2-40B4-BE49-F238E27FC236}">
                  <a16:creationId xmlns:a16="http://schemas.microsoft.com/office/drawing/2014/main" id="{B3F0FEEF-9548-36C0-DFAC-E5271A03D47C}"/>
                </a:ext>
              </a:extLst>
            </p:cNvPr>
            <p:cNvSpPr/>
            <p:nvPr/>
          </p:nvSpPr>
          <p:spPr>
            <a:xfrm>
              <a:off x="4285896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6" y="112213"/>
                  </a:moveTo>
                  <a:lnTo>
                    <a:pt x="56106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6" y="0"/>
                  </a:cubicBezTo>
                  <a:lnTo>
                    <a:pt x="56106" y="0"/>
                  </a:lnTo>
                  <a:cubicBezTo>
                    <a:pt x="87009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302" y="87009"/>
                    <a:pt x="87009" y="112213"/>
                    <a:pt x="56106" y="112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1190;p51">
              <a:extLst>
                <a:ext uri="{FF2B5EF4-FFF2-40B4-BE49-F238E27FC236}">
                  <a16:creationId xmlns:a16="http://schemas.microsoft.com/office/drawing/2014/main" id="{97510D7F-82EA-055B-0009-4AA3B93BF37C}"/>
                </a:ext>
              </a:extLst>
            </p:cNvPr>
            <p:cNvSpPr/>
            <p:nvPr/>
          </p:nvSpPr>
          <p:spPr>
            <a:xfrm>
              <a:off x="4588582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4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3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212" y="87009"/>
                    <a:pt x="87010" y="112213"/>
                    <a:pt x="56107" y="1122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1191;p51">
              <a:extLst>
                <a:ext uri="{FF2B5EF4-FFF2-40B4-BE49-F238E27FC236}">
                  <a16:creationId xmlns:a16="http://schemas.microsoft.com/office/drawing/2014/main" id="{9D82A286-54EF-C079-7B74-4A20F5A9A5F5}"/>
                </a:ext>
              </a:extLst>
            </p:cNvPr>
            <p:cNvSpPr/>
            <p:nvPr/>
          </p:nvSpPr>
          <p:spPr>
            <a:xfrm>
              <a:off x="4884915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3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4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3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4" y="25292"/>
                    <a:pt x="112214" y="56106"/>
                  </a:cubicBezTo>
                  <a:lnTo>
                    <a:pt x="112214" y="56106"/>
                  </a:lnTo>
                  <a:cubicBezTo>
                    <a:pt x="112214" y="87009"/>
                    <a:pt x="86920" y="112213"/>
                    <a:pt x="56107" y="112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1192;p51">
              <a:extLst>
                <a:ext uri="{FF2B5EF4-FFF2-40B4-BE49-F238E27FC236}">
                  <a16:creationId xmlns:a16="http://schemas.microsoft.com/office/drawing/2014/main" id="{CF85964A-8C78-1713-0A17-E75905409467}"/>
                </a:ext>
              </a:extLst>
            </p:cNvPr>
            <p:cNvSpPr/>
            <p:nvPr/>
          </p:nvSpPr>
          <p:spPr>
            <a:xfrm>
              <a:off x="5177000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212" y="87009"/>
                    <a:pt x="87010" y="112213"/>
                    <a:pt x="56107" y="1122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1193;p51">
              <a:extLst>
                <a:ext uri="{FF2B5EF4-FFF2-40B4-BE49-F238E27FC236}">
                  <a16:creationId xmlns:a16="http://schemas.microsoft.com/office/drawing/2014/main" id="{8799DEA9-EBCE-FD40-ED8F-6853115F0EF6}"/>
                </a:ext>
              </a:extLst>
            </p:cNvPr>
            <p:cNvSpPr/>
            <p:nvPr/>
          </p:nvSpPr>
          <p:spPr>
            <a:xfrm>
              <a:off x="5507170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6" y="112213"/>
                  </a:moveTo>
                  <a:lnTo>
                    <a:pt x="56106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6" y="0"/>
                  </a:cubicBezTo>
                  <a:lnTo>
                    <a:pt x="56106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302" y="87009"/>
                    <a:pt x="87010" y="112213"/>
                    <a:pt x="56106" y="1122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705D6DEA-BEFF-0B75-F1F3-CD3380AB3B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1160993"/>
                  </p:ext>
                </p:extLst>
              </p:nvPr>
            </p:nvGraphicFramePr>
            <p:xfrm>
              <a:off x="5505772" y="778514"/>
              <a:ext cx="814738" cy="404130"/>
            </p:xfrm>
            <a:graphic>
              <a:graphicData uri="http://schemas.microsoft.com/office/powerpoint/2016/slidezoom">
                <pslz:sldZm>
                  <pslz:sldZmObj sldId="326" cId="3077464691">
                    <pslz:zmPr id="{BCFDC253-03E0-49D0-8827-95838670602F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4738" cy="40413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05D6DEA-BEFF-0B75-F1F3-CD3380AB3B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5772" y="778514"/>
                <a:ext cx="814738" cy="40413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diapositive 7">
                <a:extLst>
                  <a:ext uri="{FF2B5EF4-FFF2-40B4-BE49-F238E27FC236}">
                    <a16:creationId xmlns:a16="http://schemas.microsoft.com/office/drawing/2014/main" id="{2F47E06D-062C-38BD-7A14-90410D26A6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5620521"/>
                  </p:ext>
                </p:extLst>
              </p:nvPr>
            </p:nvGraphicFramePr>
            <p:xfrm>
              <a:off x="6755092" y="1837834"/>
              <a:ext cx="786882" cy="390313"/>
            </p:xfrm>
            <a:graphic>
              <a:graphicData uri="http://schemas.microsoft.com/office/powerpoint/2016/slidezoom">
                <pslz:sldZm>
                  <pslz:sldZmObj sldId="331" cId="2259242943">
                    <pslz:zmPr id="{021FF2ED-F448-4A2F-86A2-18BFA8D5CB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6882" cy="3903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diapositive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F47E06D-062C-38BD-7A14-90410D26A6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5092" y="1837834"/>
                <a:ext cx="786882" cy="3903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3" name="Zoom de diapositive 912">
                <a:extLst>
                  <a:ext uri="{FF2B5EF4-FFF2-40B4-BE49-F238E27FC236}">
                    <a16:creationId xmlns:a16="http://schemas.microsoft.com/office/drawing/2014/main" id="{88F21B89-1C88-073F-1932-B3793FFF15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4790621"/>
                  </p:ext>
                </p:extLst>
              </p:nvPr>
            </p:nvGraphicFramePr>
            <p:xfrm>
              <a:off x="6357851" y="3071042"/>
              <a:ext cx="765694" cy="379803"/>
            </p:xfrm>
            <a:graphic>
              <a:graphicData uri="http://schemas.microsoft.com/office/powerpoint/2016/slidezoom">
                <pslz:sldZm>
                  <pslz:sldZmObj sldId="302" cId="663706472">
                    <pslz:zmPr id="{287EF112-0FA0-4188-B03F-541EF692E54E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5694" cy="3798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3" name="Zoom de diapositive 9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F21B89-1C88-073F-1932-B3793FFF15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7851" y="3071042"/>
                <a:ext cx="765694" cy="3798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915" name="Espace réservé du numéro de diapositive 914">
            <a:extLst>
              <a:ext uri="{FF2B5EF4-FFF2-40B4-BE49-F238E27FC236}">
                <a16:creationId xmlns:a16="http://schemas.microsoft.com/office/drawing/2014/main" id="{882866C4-68FA-6A99-0625-DA399056B1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9</a:t>
            </a:fld>
            <a:r>
              <a:rPr lang="fr-FR" dirty="0"/>
              <a:t>/18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7" name="Zoom de diapositive 916">
                <a:extLst>
                  <a:ext uri="{FF2B5EF4-FFF2-40B4-BE49-F238E27FC236}">
                    <a16:creationId xmlns:a16="http://schemas.microsoft.com/office/drawing/2014/main" id="{63FD41FC-DB51-E6B2-01C6-E47642DC2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4553004"/>
                  </p:ext>
                </p:extLst>
              </p:nvPr>
            </p:nvGraphicFramePr>
            <p:xfrm>
              <a:off x="5289844" y="4228947"/>
              <a:ext cx="706775" cy="350578"/>
            </p:xfrm>
            <a:graphic>
              <a:graphicData uri="http://schemas.microsoft.com/office/powerpoint/2016/slidezoom">
                <pslz:sldZm>
                  <pslz:sldZmObj sldId="303" cId="1016517159">
                    <pslz:zmPr id="{3C4D7F41-77F1-42FE-8E9F-8812A914FB73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6775" cy="3505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7" name="Zoom de diapositive 9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3FD41FC-DB51-E6B2-01C6-E47642DC2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9844" y="4228947"/>
                <a:ext cx="706775" cy="3505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Data Analysis and Statistics - 4th grade by Slidesgo">
  <a:themeElements>
    <a:clrScheme name="Simple Light">
      <a:dk1>
        <a:srgbClr val="17175A"/>
      </a:dk1>
      <a:lt1>
        <a:srgbClr val="FFFFFF"/>
      </a:lt1>
      <a:dk2>
        <a:srgbClr val="F6F2CC"/>
      </a:dk2>
      <a:lt2>
        <a:srgbClr val="FCBD0E"/>
      </a:lt2>
      <a:accent1>
        <a:srgbClr val="FA9D02"/>
      </a:accent1>
      <a:accent2>
        <a:srgbClr val="FC81FD"/>
      </a:accent2>
      <a:accent3>
        <a:srgbClr val="7CE1CF"/>
      </a:accent3>
      <a:accent4>
        <a:srgbClr val="6E6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764</Words>
  <Application>Microsoft Office PowerPoint</Application>
  <PresentationFormat>Affichage à l'écran (16:9)</PresentationFormat>
  <Paragraphs>165</Paragraphs>
  <Slides>43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Calibri</vt:lpstr>
      <vt:lpstr>Arial</vt:lpstr>
      <vt:lpstr>Inter</vt:lpstr>
      <vt:lpstr>system-ui</vt:lpstr>
      <vt:lpstr>Bebas Neue</vt:lpstr>
      <vt:lpstr>Passion One</vt:lpstr>
      <vt:lpstr>Darker Grotesque SemiBold</vt:lpstr>
      <vt:lpstr>Data Analysis and Statistics - 4th grade by Slidesgo</vt:lpstr>
      <vt:lpstr>AI Engineer Soutenance 3</vt:lpstr>
      <vt:lpstr>Sommaire</vt:lpstr>
      <vt:lpstr>01.  Contexte</vt:lpstr>
      <vt:lpstr>02.  Ressources</vt:lpstr>
      <vt:lpstr>03.  Description du jeu de données</vt:lpstr>
      <vt:lpstr>03.  Traitement des données</vt:lpstr>
      <vt:lpstr>Présentation PowerPoint</vt:lpstr>
      <vt:lpstr>Présentation PowerPoint</vt:lpstr>
      <vt:lpstr>Présentation PowerPoint</vt:lpstr>
      <vt:lpstr>04.  Analyse univariée</vt:lpstr>
      <vt:lpstr>Présentation PowerPoint</vt:lpstr>
      <vt:lpstr>05.  Analyse bivariée</vt:lpstr>
      <vt:lpstr>Analyse en Composantes Principales</vt:lpstr>
      <vt:lpstr>Analyse ANOVA</vt:lpstr>
      <vt:lpstr>Forêt aléatoire</vt:lpstr>
      <vt:lpstr>08.  Conclusion</vt:lpstr>
      <vt:lpstr>RGPD</vt:lpstr>
      <vt:lpstr>Merci pour votre écoute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Produit Tirlibibi / Ancien packaging</vt:lpstr>
      <vt:lpstr>Présentation PowerPoint</vt:lpstr>
      <vt:lpstr>Produit Tirlibibi / Nouveau packaging</vt:lpstr>
      <vt:lpstr>Présentation PowerPoint</vt:lpstr>
      <vt:lpstr>Outliers de la variable energy_100g avant et après taitement</vt:lpstr>
      <vt:lpstr>Outliers des autres variables quantitatives avant et après taitement</vt:lpstr>
      <vt:lpstr>Imputation KNN : K-Nearest Neighbors</vt:lpstr>
      <vt:lpstr>Jeu de données nettoyé</vt:lpstr>
      <vt:lpstr>Présentation PowerPoint</vt:lpstr>
      <vt:lpstr>Visualisation des valeurs atypiques</vt:lpstr>
      <vt:lpstr>Exemples de valeurs atypiques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Engineer Soutenance 1</dc:title>
  <dc:creator>Mr Samy</dc:creator>
  <cp:lastModifiedBy>BENJALLEB Samy</cp:lastModifiedBy>
  <cp:revision>46</cp:revision>
  <dcterms:modified xsi:type="dcterms:W3CDTF">2024-07-02T01:38:46Z</dcterms:modified>
</cp:coreProperties>
</file>